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5" r:id="rId2"/>
    <p:sldId id="26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D28552-4E44-7B8B-E484-B8FECD84654E}" name="MALVY Marie Charlotte" initials="MM" userId="S::malvyma@pierre-fabre.com::c2fb5b28-5d29-4850-b25a-35c737fdcf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F39089-9522-4A2E-86D8-E33D6792B949}" v="2" dt="2024-06-11T07:55:31.8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8/10/relationships/authors" Target="author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VY Marie Charlotte" userId="c2fb5b28-5d29-4850-b25a-35c737fdcffc" providerId="ADAL" clId="{7FF39089-9522-4A2E-86D8-E33D6792B949}"/>
    <pc:docChg chg="custSel delSld modSld">
      <pc:chgData name="MALVY Marie Charlotte" userId="c2fb5b28-5d29-4850-b25a-35c737fdcffc" providerId="ADAL" clId="{7FF39089-9522-4A2E-86D8-E33D6792B949}" dt="2024-06-11T07:56:08.642" v="29" actId="1076"/>
      <pc:docMkLst>
        <pc:docMk/>
      </pc:docMkLst>
      <pc:sldChg chg="addSp delSp modSp mod delCm">
        <pc:chgData name="MALVY Marie Charlotte" userId="c2fb5b28-5d29-4850-b25a-35c737fdcffc" providerId="ADAL" clId="{7FF39089-9522-4A2E-86D8-E33D6792B949}" dt="2024-06-11T07:55:36.847" v="18" actId="1076"/>
        <pc:sldMkLst>
          <pc:docMk/>
          <pc:sldMk cId="0" sldId="265"/>
        </pc:sldMkLst>
        <pc:spChg chg="mod">
          <ac:chgData name="MALVY Marie Charlotte" userId="c2fb5b28-5d29-4850-b25a-35c737fdcffc" providerId="ADAL" clId="{7FF39089-9522-4A2E-86D8-E33D6792B949}" dt="2024-06-11T07:54:42.895" v="1" actId="20577"/>
          <ac:spMkLst>
            <pc:docMk/>
            <pc:sldMk cId="0" sldId="265"/>
            <ac:spMk id="3" creationId="{6FC159FD-622A-24E8-1BAF-5F4DC262871C}"/>
          </ac:spMkLst>
        </pc:spChg>
        <pc:spChg chg="del">
          <ac:chgData name="MALVY Marie Charlotte" userId="c2fb5b28-5d29-4850-b25a-35c737fdcffc" providerId="ADAL" clId="{7FF39089-9522-4A2E-86D8-E33D6792B949}" dt="2024-06-11T07:54:52.950" v="3" actId="478"/>
          <ac:spMkLst>
            <pc:docMk/>
            <pc:sldMk cId="0" sldId="265"/>
            <ac:spMk id="4" creationId="{A0A5B96F-4E1A-21FD-B745-E1CB8F6CF46B}"/>
          </ac:spMkLst>
        </pc:spChg>
        <pc:spChg chg="add mod">
          <ac:chgData name="MALVY Marie Charlotte" userId="c2fb5b28-5d29-4850-b25a-35c737fdcffc" providerId="ADAL" clId="{7FF39089-9522-4A2E-86D8-E33D6792B949}" dt="2024-06-11T07:55:12.052" v="9" actId="1076"/>
          <ac:spMkLst>
            <pc:docMk/>
            <pc:sldMk cId="0" sldId="265"/>
            <ac:spMk id="6" creationId="{00000000-0000-0000-0000-000000000000}"/>
          </ac:spMkLst>
        </pc:spChg>
        <pc:spChg chg="del">
          <ac:chgData name="MALVY Marie Charlotte" userId="c2fb5b28-5d29-4850-b25a-35c737fdcffc" providerId="ADAL" clId="{7FF39089-9522-4A2E-86D8-E33D6792B949}" dt="2024-06-11T07:54:50.475" v="2" actId="478"/>
          <ac:spMkLst>
            <pc:docMk/>
            <pc:sldMk cId="0" sldId="265"/>
            <ac:spMk id="215" creationId="{00000000-0000-0000-0000-000000000000}"/>
          </ac:spMkLst>
        </pc:spChg>
        <pc:spChg chg="add mod">
          <ac:chgData name="MALVY Marie Charlotte" userId="c2fb5b28-5d29-4850-b25a-35c737fdcffc" providerId="ADAL" clId="{7FF39089-9522-4A2E-86D8-E33D6792B949}" dt="2024-06-11T07:55:36.847" v="18" actId="1076"/>
          <ac:spMkLst>
            <pc:docMk/>
            <pc:sldMk cId="0" sldId="265"/>
            <ac:spMk id="225" creationId="{00000000-0000-0000-0000-000000000000}"/>
          </ac:spMkLst>
        </pc:spChg>
        <pc:picChg chg="del">
          <ac:chgData name="MALVY Marie Charlotte" userId="c2fb5b28-5d29-4850-b25a-35c737fdcffc" providerId="ADAL" clId="{7FF39089-9522-4A2E-86D8-E33D6792B949}" dt="2024-06-11T07:54:54.084" v="4" actId="478"/>
          <ac:picMkLst>
            <pc:docMk/>
            <pc:sldMk cId="0" sldId="265"/>
            <ac:picMk id="5" creationId="{A6B950E9-554F-72AD-0451-6BCDCDEE8D4E}"/>
          </ac:picMkLst>
        </pc:picChg>
        <pc:picChg chg="add mod">
          <ac:chgData name="MALVY Marie Charlotte" userId="c2fb5b28-5d29-4850-b25a-35c737fdcffc" providerId="ADAL" clId="{7FF39089-9522-4A2E-86D8-E33D6792B949}" dt="2024-06-11T07:55:36.847" v="18" actId="1076"/>
          <ac:picMkLst>
            <pc:docMk/>
            <pc:sldMk cId="0" sldId="265"/>
            <ac:picMk id="7" creationId="{C8AA892C-AD12-DD8A-3518-D81B78421FC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MALVY Marie Charlotte" userId="c2fb5b28-5d29-4850-b25a-35c737fdcffc" providerId="ADAL" clId="{7FF39089-9522-4A2E-86D8-E33D6792B949}" dt="2024-06-11T07:54:57.677" v="5"/>
              <pc2:cmMkLst xmlns:pc2="http://schemas.microsoft.com/office/powerpoint/2019/9/main/command">
                <pc:docMk/>
                <pc:sldMk cId="0" sldId="265"/>
                <pc2:cmMk id="{385E90BD-235F-4DE2-BAD2-59841F493A43}"/>
              </pc2:cmMkLst>
            </pc226:cmChg>
          </p:ext>
        </pc:extLst>
      </pc:sldChg>
      <pc:sldChg chg="delSp modSp del mod">
        <pc:chgData name="MALVY Marie Charlotte" userId="c2fb5b28-5d29-4850-b25a-35c737fdcffc" providerId="ADAL" clId="{7FF39089-9522-4A2E-86D8-E33D6792B949}" dt="2024-06-11T07:55:39.200" v="19" actId="47"/>
        <pc:sldMkLst>
          <pc:docMk/>
          <pc:sldMk cId="0" sldId="266"/>
        </pc:sldMkLst>
        <pc:spChg chg="del mod">
          <ac:chgData name="MALVY Marie Charlotte" userId="c2fb5b28-5d29-4850-b25a-35c737fdcffc" providerId="ADAL" clId="{7FF39089-9522-4A2E-86D8-E33D6792B949}" dt="2024-06-11T07:55:29.898" v="16" actId="21"/>
          <ac:spMkLst>
            <pc:docMk/>
            <pc:sldMk cId="0" sldId="266"/>
            <ac:spMk id="225" creationId="{00000000-0000-0000-0000-000000000000}"/>
          </ac:spMkLst>
        </pc:spChg>
        <pc:picChg chg="del">
          <ac:chgData name="MALVY Marie Charlotte" userId="c2fb5b28-5d29-4850-b25a-35c737fdcffc" providerId="ADAL" clId="{7FF39089-9522-4A2E-86D8-E33D6792B949}" dt="2024-06-11T07:55:24.446" v="14" actId="478"/>
          <ac:picMkLst>
            <pc:docMk/>
            <pc:sldMk cId="0" sldId="266"/>
            <ac:picMk id="4" creationId="{AC4E3A90-BCA5-E3CE-581E-5175883B743C}"/>
          </ac:picMkLst>
        </pc:picChg>
        <pc:picChg chg="del mod">
          <ac:chgData name="MALVY Marie Charlotte" userId="c2fb5b28-5d29-4850-b25a-35c737fdcffc" providerId="ADAL" clId="{7FF39089-9522-4A2E-86D8-E33D6792B949}" dt="2024-06-11T07:55:29.898" v="16" actId="21"/>
          <ac:picMkLst>
            <pc:docMk/>
            <pc:sldMk cId="0" sldId="266"/>
            <ac:picMk id="6" creationId="{C8AA892C-AD12-DD8A-3518-D81B78421FC3}"/>
          </ac:picMkLst>
        </pc:picChg>
      </pc:sldChg>
      <pc:sldChg chg="modSp mod">
        <pc:chgData name="MALVY Marie Charlotte" userId="c2fb5b28-5d29-4850-b25a-35c737fdcffc" providerId="ADAL" clId="{7FF39089-9522-4A2E-86D8-E33D6792B949}" dt="2024-06-11T07:56:08.642" v="29" actId="1076"/>
        <pc:sldMkLst>
          <pc:docMk/>
          <pc:sldMk cId="0" sldId="268"/>
        </pc:sldMkLst>
        <pc:spChg chg="mod">
          <ac:chgData name="MALVY Marie Charlotte" userId="c2fb5b28-5d29-4850-b25a-35c737fdcffc" providerId="ADAL" clId="{7FF39089-9522-4A2E-86D8-E33D6792B949}" dt="2024-06-11T07:55:58.199" v="26" actId="1076"/>
          <ac:spMkLst>
            <pc:docMk/>
            <pc:sldMk cId="0" sldId="268"/>
            <ac:spMk id="4" creationId="{B6D0A3B1-51A8-0896-1A5A-6EC167AF44A5}"/>
          </ac:spMkLst>
        </pc:spChg>
        <pc:spChg chg="mod">
          <ac:chgData name="MALVY Marie Charlotte" userId="c2fb5b28-5d29-4850-b25a-35c737fdcffc" providerId="ADAL" clId="{7FF39089-9522-4A2E-86D8-E33D6792B949}" dt="2024-06-11T07:55:52.933" v="25" actId="1076"/>
          <ac:spMkLst>
            <pc:docMk/>
            <pc:sldMk cId="0" sldId="268"/>
            <ac:spMk id="5" creationId="{E96AFA03-C68C-1556-8269-DE9D6B22D4C8}"/>
          </ac:spMkLst>
        </pc:spChg>
        <pc:spChg chg="mod">
          <ac:chgData name="MALVY Marie Charlotte" userId="c2fb5b28-5d29-4850-b25a-35c737fdcffc" providerId="ADAL" clId="{7FF39089-9522-4A2E-86D8-E33D6792B949}" dt="2024-06-11T07:56:02.178" v="27" actId="1076"/>
          <ac:spMkLst>
            <pc:docMk/>
            <pc:sldMk cId="0" sldId="268"/>
            <ac:spMk id="7" creationId="{0CCAB794-DA48-EBB5-AA17-7AA9DAC72987}"/>
          </ac:spMkLst>
        </pc:spChg>
        <pc:spChg chg="mod">
          <ac:chgData name="MALVY Marie Charlotte" userId="c2fb5b28-5d29-4850-b25a-35c737fdcffc" providerId="ADAL" clId="{7FF39089-9522-4A2E-86D8-E33D6792B949}" dt="2024-06-11T07:55:48.977" v="23" actId="1076"/>
          <ac:spMkLst>
            <pc:docMk/>
            <pc:sldMk cId="0" sldId="268"/>
            <ac:spMk id="11" creationId="{C7DAE214-2BB2-2D5B-DA91-6ABDA22580A8}"/>
          </ac:spMkLst>
        </pc:spChg>
        <pc:spChg chg="mod">
          <ac:chgData name="MALVY Marie Charlotte" userId="c2fb5b28-5d29-4850-b25a-35c737fdcffc" providerId="ADAL" clId="{7FF39089-9522-4A2E-86D8-E33D6792B949}" dt="2024-06-11T07:56:08.642" v="29" actId="1076"/>
          <ac:spMkLst>
            <pc:docMk/>
            <pc:sldMk cId="0" sldId="268"/>
            <ac:spMk id="13" creationId="{6CCDFDEC-F09A-7222-A7B1-11A818E6801B}"/>
          </ac:spMkLst>
        </pc:spChg>
        <pc:picChg chg="mod">
          <ac:chgData name="MALVY Marie Charlotte" userId="c2fb5b28-5d29-4850-b25a-35c737fdcffc" providerId="ADAL" clId="{7FF39089-9522-4A2E-86D8-E33D6792B949}" dt="2024-06-11T07:56:03.745" v="28" actId="1076"/>
          <ac:picMkLst>
            <pc:docMk/>
            <pc:sldMk cId="0" sldId="268"/>
            <ac:picMk id="9" creationId="{F888C8A3-D327-F875-2E1F-6CD40359B966}"/>
          </ac:picMkLst>
        </pc:picChg>
        <pc:picChg chg="mod">
          <ac:chgData name="MALVY Marie Charlotte" userId="c2fb5b28-5d29-4850-b25a-35c737fdcffc" providerId="ADAL" clId="{7FF39089-9522-4A2E-86D8-E33D6792B949}" dt="2024-06-11T07:55:45.654" v="21" actId="1076"/>
          <ac:picMkLst>
            <pc:docMk/>
            <pc:sldMk cId="0" sldId="268"/>
            <ac:picMk id="15" creationId="{56A50ECF-2CA1-A9B8-9E61-0D050BF5569C}"/>
          </ac:picMkLst>
        </pc:picChg>
        <pc:picChg chg="mod">
          <ac:chgData name="MALVY Marie Charlotte" userId="c2fb5b28-5d29-4850-b25a-35c737fdcffc" providerId="ADAL" clId="{7FF39089-9522-4A2E-86D8-E33D6792B949}" dt="2024-06-11T07:55:46.618" v="22" actId="1076"/>
          <ac:picMkLst>
            <pc:docMk/>
            <pc:sldMk cId="0" sldId="268"/>
            <ac:picMk id="17" creationId="{F0488F07-D03A-8CCE-9CDA-737771121E13}"/>
          </ac:picMkLst>
        </pc:picChg>
      </pc:sldChg>
      <pc:sldChg chg="del">
        <pc:chgData name="MALVY Marie Charlotte" userId="c2fb5b28-5d29-4850-b25a-35c737fdcffc" providerId="ADAL" clId="{7FF39089-9522-4A2E-86D8-E33D6792B949}" dt="2024-06-11T07:55:02.773" v="6" actId="47"/>
        <pc:sldMkLst>
          <pc:docMk/>
          <pc:sldMk cId="1025875882" sldId="272"/>
        </pc:sldMkLst>
      </pc:sldChg>
      <pc:sldChg chg="delSp del mod">
        <pc:chgData name="MALVY Marie Charlotte" userId="c2fb5b28-5d29-4850-b25a-35c737fdcffc" providerId="ADAL" clId="{7FF39089-9522-4A2E-86D8-E33D6792B949}" dt="2024-06-11T07:55:15.275" v="10" actId="47"/>
        <pc:sldMkLst>
          <pc:docMk/>
          <pc:sldMk cId="3290238375" sldId="273"/>
        </pc:sldMkLst>
        <pc:spChg chg="del">
          <ac:chgData name="MALVY Marie Charlotte" userId="c2fb5b28-5d29-4850-b25a-35c737fdcffc" providerId="ADAL" clId="{7FF39089-9522-4A2E-86D8-E33D6792B949}" dt="2024-06-11T07:55:07.418" v="7" actId="21"/>
          <ac:spMkLst>
            <pc:docMk/>
            <pc:sldMk cId="3290238375" sldId="273"/>
            <ac:spMk id="2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585C1-7F03-485B-81FA-832BA75C1E03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C3DA2-CBC8-47D4-9071-3B46F1BD2D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16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9a31ebbfb5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29a31ebbfb5_0_7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9a31ebbfb5_0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9a31ebbfb5_0_8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FFD9A-E786-D626-542C-F92485F23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31D6420-20AD-AD2E-FA98-7DBDEC6859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3F4873-B734-DBBF-CD49-5FB874178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951AD4-0020-6535-C10B-63C156D7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6D675A-9AF1-E144-10EC-C05F4142D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37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51ADAE-6659-D084-1C63-EFF38D6EC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2DFA76-3487-FC88-E51F-791CF1BAD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94B842-225A-31FB-0860-FC5984C1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74A3AA-3046-8511-082E-A83BD6062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26D1A53-828C-1AC7-7D05-5357D33C8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92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BD06805-676C-13BE-D27A-ACADD1976A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0801043-4200-9F9B-1AAF-3341C4C5C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03E59A-7236-798F-FF52-D0C23D9AD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C61F45-7DAF-23E7-0A91-3F7032F8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14A3FB-D029-17E1-A3AC-9034CA1D0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895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ge standard">
  <p:cSld name="Page standar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11409045" y="64855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240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33C14F-AC3F-CB6C-0360-F507DDC33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170535-14FE-7904-E1E4-CA85D9021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AA9CAA-248F-68BD-7331-3D04415A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C1EC39-5437-BEA2-8EED-0FD5D2EB2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36163E-DB2F-EC30-077C-94303FEC4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6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FFA0A-8E54-621F-D064-3F8F48D8E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19AC440-B88A-5EA6-8BFD-0AD59559AD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5B26A0-84A3-0B3E-34FC-F4122AB33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952739-3750-53A9-37B0-716A1AD12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3D2946-F9AF-B73C-24A2-F6356B217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492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284AC3-00FE-9298-DCE7-14E7695D1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2D9AA2-FBFC-8232-EB80-5BD2348C2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6D0C683-D976-571F-5246-9DAE2A15E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9D3934-CA82-82C5-DDFD-E25D5AC5B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6B7F88-57EB-2E9F-0C58-F4650D041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A0630D-BC5E-5EDE-B5BC-5D663621E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2883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08FF9F-7633-0E87-6B6E-A49F0631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89146D-3BAB-BDA4-DAEC-6BD85AC5A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6DA1CEA-24BB-4C00-57E1-95E4EA147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A9526B-0FD5-E1C6-4452-460E9AC8FD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52FF499-E0F4-2ED3-32F6-8FE94E6CA0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2B688B7-EFB5-73F2-A94C-A2978E51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C55DB3-B945-68A7-ACA3-CD356BF4A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71C29A-C859-6F04-93BC-3B3B1D531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23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71AD5D-A19D-C8D9-1494-0B65D647F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D7DDD8-004A-0106-8B2B-55EEE958B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DE8C59F-E506-89C3-719A-E08A06D2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6EF858-F9E6-BC04-21DD-222B0E00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9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0E2922A-F687-80DD-D174-96FE526D0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AACE0CB-6E76-9495-BAC9-E7C3A64C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72734F-87E4-38B5-53AB-B041AD1E6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95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635994-6BD8-F931-1B25-A16597510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E29D7D-B621-BB08-F5A3-29AAD99C6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85D9D1-1736-E278-DBA1-CC415403A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5A80D8-2189-2DC3-B5EA-18AF7F1A6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24728B-A4A3-C032-2547-CAB8A1CA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1D9AB8-351E-4852-3B9C-CB6D54273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895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C43E13-EE8E-3931-2570-50436B1A3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5D78B05-66AF-53F3-9274-F0C0619C5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9BCE1E-B5C3-0745-B383-8059DF354A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2C2A534-81C9-06A6-F16D-C8BAB6F74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2990BC-F7BD-9657-0E7E-1B01AFF0F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C304F5-47AB-4EAE-9D93-CE871EF41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4090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C071378-EA0E-AE61-E622-C65C65887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825B8B6-FC1D-7E8E-77DC-336B1A288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AA65FE-262E-CE53-6466-CFD557389C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583B57-5FA4-42D6-882C-FFC5C02CD71E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4B6FAC-099F-33B3-BABD-E02A953D4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0015F5-C982-C809-4F1D-EA2F26EB16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FE8174-AE0A-4F1C-8ECC-25D0760CE4A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72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5"/>
          <p:cNvSpPr/>
          <p:nvPr/>
        </p:nvSpPr>
        <p:spPr>
          <a:xfrm>
            <a:off x="-2" y="0"/>
            <a:ext cx="12192000" cy="6375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49011" lvl="0" indent="17864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Roboto Slab"/>
              <a:buNone/>
            </a:pPr>
            <a:r>
              <a:rPr lang="de-DE" sz="2500" b="1" dirty="0" err="1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Insights</a:t>
            </a:r>
            <a:r>
              <a:rPr lang="de-DE" sz="2500" b="1" dirty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Studierende - Beziehung zur Versicherungsvorsorge </a:t>
            </a:r>
            <a:endParaRPr sz="1300" b="1" i="0" u="none" strike="noStrike" cap="none" dirty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17" name="Google Shape;217;p35"/>
          <p:cNvSpPr txBox="1">
            <a:spLocks noGrp="1"/>
          </p:cNvSpPr>
          <p:nvPr>
            <p:ph type="sldNum" idx="12"/>
          </p:nvPr>
        </p:nvSpPr>
        <p:spPr>
          <a:xfrm>
            <a:off x="11409045" y="64855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FC159FD-622A-24E8-1BAF-5F4DC262871C}"/>
              </a:ext>
            </a:extLst>
          </p:cNvPr>
          <p:cNvSpPr txBox="1"/>
          <p:nvPr/>
        </p:nvSpPr>
        <p:spPr>
          <a:xfrm>
            <a:off x="446690" y="790880"/>
            <a:ext cx="229651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 err="1">
                <a:solidFill>
                  <a:schemeClr val="accent1"/>
                </a:solidFill>
                <a:latin typeface="Permanent Marker"/>
              </a:rPr>
              <a:t>Gruppe</a:t>
            </a:r>
            <a:r>
              <a:rPr lang="fr-FR" sz="2500" b="1" dirty="0">
                <a:solidFill>
                  <a:schemeClr val="accent1"/>
                </a:solidFill>
                <a:latin typeface="Permanent Marker"/>
              </a:rPr>
              <a:t> 2</a:t>
            </a:r>
          </a:p>
        </p:txBody>
      </p:sp>
      <p:sp>
        <p:nvSpPr>
          <p:cNvPr id="6" name="Google Shape;218;p35"/>
          <p:cNvSpPr txBox="1"/>
          <p:nvPr/>
        </p:nvSpPr>
        <p:spPr>
          <a:xfrm>
            <a:off x="258838" y="1641218"/>
            <a:ext cx="5399700" cy="450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Nunito"/>
              <a:buChar char="●"/>
            </a:pPr>
            <a:r>
              <a:rPr lang="de-DE" sz="1800" b="1" dirty="0">
                <a:solidFill>
                  <a:srgbClr val="222222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Finanziell nicht immer ganz einfach</a:t>
            </a:r>
            <a:endParaRPr sz="1800" b="1" dirty="0">
              <a:solidFill>
                <a:srgbClr val="222222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Nunito Medium"/>
              <a:buChar char="○"/>
            </a:pPr>
            <a:r>
              <a:rPr lang="de-DE" sz="18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Es sollte ein Cash-Back-System bei Krankenkassen geben, vergleichbar der Vorsorge beim Zahnarzt – Vorsorge beim Hautarzt wahrnehmen</a:t>
            </a:r>
            <a:endParaRPr sz="1800" dirty="0">
              <a:solidFill>
                <a:srgbClr val="222222"/>
              </a:solidFill>
              <a:highlight>
                <a:srgbClr val="FFFFFF"/>
              </a:highlight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fr-FR" b="1" dirty="0">
                <a:solidFill>
                  <a:srgbClr val="222222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</a:br>
            <a:endParaRPr b="1" dirty="0">
              <a:solidFill>
                <a:srgbClr val="222222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Nunito"/>
              <a:buChar char="●"/>
            </a:pPr>
            <a:r>
              <a:rPr lang="de-DE" sz="1800" b="1" dirty="0">
                <a:solidFill>
                  <a:srgbClr val="222222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Menschen, die täglich im Freien arbeiten (Bsp. Bauarbeiter) sind schwer zu erreichen</a:t>
            </a:r>
            <a:endParaRPr sz="1800" b="1" dirty="0">
              <a:solidFill>
                <a:srgbClr val="222222"/>
              </a:solidFill>
              <a:highlight>
                <a:srgbClr val="FFFFFF"/>
              </a:highlight>
              <a:latin typeface="Nunito"/>
              <a:ea typeface="Nunito"/>
              <a:cs typeface="Nunito"/>
              <a:sym typeface="Nunito"/>
            </a:endParaRP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Nunito Medium"/>
              <a:buChar char="○"/>
            </a:pPr>
            <a:r>
              <a:rPr lang="de-DE" sz="18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Mehr die Sprache der Zielgruppe sprechen</a:t>
            </a:r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Nunito Medium"/>
              <a:buChar char="○"/>
            </a:pPr>
            <a:r>
              <a:rPr lang="de-DE" sz="18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Sonnenschutz mit den täglichen Dingen des Lebens verbinden Bsp. Der Kasten Bier</a:t>
            </a:r>
            <a:endParaRPr sz="1800" dirty="0">
              <a:solidFill>
                <a:srgbClr val="222222"/>
              </a:solidFill>
              <a:highlight>
                <a:srgbClr val="FFFFFF"/>
              </a:highlight>
              <a:latin typeface="Nunito Medium"/>
              <a:ea typeface="Nunito Medium"/>
              <a:cs typeface="Nunito Medium"/>
              <a:sym typeface="Nunito Medium"/>
            </a:endParaRPr>
          </a:p>
        </p:txBody>
      </p:sp>
      <p:sp>
        <p:nvSpPr>
          <p:cNvPr id="225" name="Google Shape;225;p36"/>
          <p:cNvSpPr txBox="1"/>
          <p:nvPr/>
        </p:nvSpPr>
        <p:spPr>
          <a:xfrm>
            <a:off x="6412797" y="1267934"/>
            <a:ext cx="4649700" cy="2202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22222"/>
              </a:solidFill>
              <a:highlight>
                <a:srgbClr val="FFFFFF"/>
              </a:highlight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de-DE" sz="18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Sonnenschutz muss Teil der Arbeitsvorschriften am Bau werden, z. B. lange Kleidung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de-DE" sz="12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Kampagne mit Influencern oder Sportlern </a:t>
            </a: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de-DE" sz="1200" dirty="0">
                <a:solidFill>
                  <a:srgbClr val="222222"/>
                </a:solidFill>
                <a:highlight>
                  <a:srgbClr val="FFFFFF"/>
                </a:highlight>
                <a:latin typeface="Nunito Medium"/>
                <a:ea typeface="Nunito Medium"/>
                <a:cs typeface="Nunito Medium"/>
                <a:sym typeface="Nunito Medium"/>
              </a:rPr>
              <a:t>Einen Kasten Bier zusammen mit Sonnencreme</a:t>
            </a:r>
            <a:endParaRPr sz="1200" dirty="0">
              <a:solidFill>
                <a:srgbClr val="222222"/>
              </a:solidFill>
              <a:highlight>
                <a:srgbClr val="FFFFFF"/>
              </a:highlight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222222"/>
              </a:solidFill>
              <a:highlight>
                <a:srgbClr val="FFFFFF"/>
              </a:highlight>
              <a:latin typeface="Nunito Medium"/>
              <a:ea typeface="Nunito Medium"/>
              <a:cs typeface="Nunito Medium"/>
              <a:sym typeface="Nunito Medium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C8AA892C-AD12-DD8A-3518-D81B78421F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684" y="3470045"/>
            <a:ext cx="5811061" cy="131463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/>
          <p:nvPr/>
        </p:nvSpPr>
        <p:spPr>
          <a:xfrm>
            <a:off x="-2" y="0"/>
            <a:ext cx="12192000" cy="6375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149011" lvl="0" indent="17864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00"/>
              <a:buFont typeface="Roboto Slab"/>
              <a:buNone/>
            </a:pPr>
            <a:r>
              <a:rPr lang="fr-FR" sz="2500" b="1" i="0" u="none" strike="noStrike" cap="none" dirty="0" err="1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Konzept</a:t>
            </a:r>
            <a:r>
              <a:rPr lang="fr-FR" sz="2500" b="1" dirty="0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: </a:t>
            </a:r>
            <a:r>
              <a:rPr lang="fr-FR" sz="2500" b="1" dirty="0" err="1">
                <a:solidFill>
                  <a:srgbClr val="FFFFFF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Bierkastenkampagne</a:t>
            </a:r>
            <a:endParaRPr sz="1300" b="1" i="0" u="none" strike="noStrike" cap="none" dirty="0">
              <a:solidFill>
                <a:srgbClr val="FFFFFF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48" name="Google Shape;248;p38"/>
          <p:cNvSpPr txBox="1">
            <a:spLocks noGrp="1"/>
          </p:cNvSpPr>
          <p:nvPr>
            <p:ph type="sldNum" idx="12"/>
          </p:nvPr>
        </p:nvSpPr>
        <p:spPr>
          <a:xfrm>
            <a:off x="11409045" y="6485534"/>
            <a:ext cx="731700" cy="525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D0A3B1-51A8-0896-1A5A-6EC167AF44A5}"/>
              </a:ext>
            </a:extLst>
          </p:cNvPr>
          <p:cNvSpPr txBox="1"/>
          <p:nvPr/>
        </p:nvSpPr>
        <p:spPr>
          <a:xfrm>
            <a:off x="141515" y="792730"/>
            <a:ext cx="610688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Viele Arbeiter, die </a:t>
            </a:r>
            <a:r>
              <a:rPr lang="de-DE" b="1" dirty="0" err="1"/>
              <a:t>draussen</a:t>
            </a:r>
            <a:r>
              <a:rPr lang="de-DE" b="1" dirty="0"/>
              <a:t> arbeiten, arbeiten im Sommer gerne oben ohne und nehmen den Sonnenbrand in Kauf für die Bräunung (den angeblichen natürlichen Sonnenschutz). Dabei wird aber der Hautkrebs nicht beachtet</a:t>
            </a:r>
            <a:endParaRPr lang="de-DE" dirty="0"/>
          </a:p>
          <a:p>
            <a:r>
              <a:rPr lang="de-DE" b="1" dirty="0"/>
              <a:t>Leute auf dem Bau schwer zu erreichen</a:t>
            </a:r>
            <a:endParaRPr lang="de-DE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E96AFA03-C68C-1556-8269-DE9D6B22D4C8}"/>
              </a:ext>
            </a:extLst>
          </p:cNvPr>
          <p:cNvSpPr/>
          <p:nvPr/>
        </p:nvSpPr>
        <p:spPr>
          <a:xfrm>
            <a:off x="2773136" y="2506881"/>
            <a:ext cx="566057" cy="77593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CAB794-DA48-EBB5-AA17-7AA9DAC72987}"/>
              </a:ext>
            </a:extLst>
          </p:cNvPr>
          <p:cNvSpPr txBox="1"/>
          <p:nvPr/>
        </p:nvSpPr>
        <p:spPr>
          <a:xfrm>
            <a:off x="141515" y="3052690"/>
            <a:ext cx="61068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Methode:</a:t>
            </a:r>
          </a:p>
          <a:p>
            <a:r>
              <a:rPr lang="de-DE" b="1" dirty="0"/>
              <a:t>Wir geben den Arbeitern die Tools in die Hand, um das Problem zu lösen.</a:t>
            </a:r>
          </a:p>
          <a:p>
            <a:r>
              <a:rPr lang="de-DE" b="1" dirty="0"/>
              <a:t>Tools:</a:t>
            </a:r>
          </a:p>
          <a:p>
            <a:r>
              <a:rPr lang="de-DE" b="1" dirty="0"/>
              <a:t>Sonnencreme durch Bierkastenaktion</a:t>
            </a:r>
          </a:p>
          <a:p>
            <a:r>
              <a:rPr lang="de-DE" b="1" dirty="0"/>
              <a:t>+ Aufklärungskampagne über </a:t>
            </a:r>
            <a:r>
              <a:rPr lang="de-DE" b="1" dirty="0" err="1"/>
              <a:t>Social</a:t>
            </a:r>
            <a:r>
              <a:rPr lang="de-DE" b="1" dirty="0"/>
              <a:t> Media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88C8A3-D327-F875-2E1F-6CD40359B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134" y="4940822"/>
            <a:ext cx="4182059" cy="17528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DAE214-2BB2-2D5B-DA91-6ABDA22580A8}"/>
              </a:ext>
            </a:extLst>
          </p:cNvPr>
          <p:cNvSpPr txBox="1"/>
          <p:nvPr/>
        </p:nvSpPr>
        <p:spPr>
          <a:xfrm>
            <a:off x="6085116" y="5340192"/>
            <a:ext cx="61068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Gratis zu einem Kasten Bier Sonnencreme, damit die Arbeiter, die sonst keine Sonnencreme kaufen würden, Sonnencreme haben.</a:t>
            </a:r>
            <a:endParaRPr lang="de-DE" dirty="0"/>
          </a:p>
          <a:p>
            <a:r>
              <a:rPr lang="de-DE" b="1" dirty="0"/>
              <a:t>Werbekampagne mit Fußballer, Kurzvideoreihe, 3 verschiedene Videos mit dem</a:t>
            </a:r>
            <a:endParaRPr lang="de-D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CDFDEC-F09A-7222-A7B1-11A818E6801B}"/>
              </a:ext>
            </a:extLst>
          </p:cNvPr>
          <p:cNvSpPr txBox="1"/>
          <p:nvPr/>
        </p:nvSpPr>
        <p:spPr>
          <a:xfrm>
            <a:off x="6248399" y="537912"/>
            <a:ext cx="610688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de-DE" b="1" dirty="0"/>
          </a:p>
          <a:p>
            <a:r>
              <a:rPr lang="de-DE" b="1" dirty="0"/>
              <a:t>Target: Benutzt jetzt endlich Sonnencreme und schützt sich gegen UV-Strahlung.</a:t>
            </a:r>
          </a:p>
          <a:p>
            <a:r>
              <a:rPr lang="de-DE" b="1" dirty="0"/>
              <a:t>Sponsor: Neue Zielgruppe im Markt</a:t>
            </a:r>
          </a:p>
          <a:p>
            <a:endParaRPr lang="de-DE" b="1" dirty="0"/>
          </a:p>
          <a:p>
            <a:r>
              <a:rPr lang="de-DE" b="1" dirty="0"/>
              <a:t>Unsere Methode verbindet die ohnehin schon verbundene Bier- und </a:t>
            </a:r>
            <a:r>
              <a:rPr lang="de-DE" b="1" dirty="0" err="1"/>
              <a:t>Fussballindustrie</a:t>
            </a:r>
            <a:r>
              <a:rPr lang="de-DE" b="1" dirty="0"/>
              <a:t> mit der Sonnencremefirma</a:t>
            </a:r>
          </a:p>
          <a:p>
            <a:r>
              <a:rPr lang="de-DE" b="1" dirty="0"/>
              <a:t>Kosten Werbespot gering, da hoffentlich auf freiwilliger Basis der </a:t>
            </a:r>
            <a:r>
              <a:rPr lang="de-DE" b="1" dirty="0" err="1"/>
              <a:t>Fussballer</a:t>
            </a:r>
            <a:r>
              <a:rPr lang="de-DE" b="1" dirty="0"/>
              <a:t>, da für guten Zweck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6A50ECF-2CA1-A9B8-9E61-0D050BF55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6595" y="3635732"/>
            <a:ext cx="2144858" cy="158566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0488F07-D03A-8CCE-9CDA-737771121E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2741" y="3597532"/>
            <a:ext cx="2842154" cy="168030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BCA5CC21A60F469D4E103B5443A1F9" ma:contentTypeVersion="15" ma:contentTypeDescription="Create a new document." ma:contentTypeScope="" ma:versionID="28f07d22868aa5bcf407d34e564fbeec">
  <xsd:schema xmlns:xsd="http://www.w3.org/2001/XMLSchema" xmlns:xs="http://www.w3.org/2001/XMLSchema" xmlns:p="http://schemas.microsoft.com/office/2006/metadata/properties" xmlns:ns2="8e5131c4-f3cd-4bc5-a524-78bf3ba65460" xmlns:ns3="a912e449-108f-4d3c-add9-2e430b4918ee" targetNamespace="http://schemas.microsoft.com/office/2006/metadata/properties" ma:root="true" ma:fieldsID="5a87946da4372e626b74cc1180700056" ns2:_="" ns3:_="">
    <xsd:import namespace="8e5131c4-f3cd-4bc5-a524-78bf3ba65460"/>
    <xsd:import namespace="a912e449-108f-4d3c-add9-2e430b4918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5131c4-f3cd-4bc5-a524-78bf3ba654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66d3a2c-c757-4cdc-87f4-b3c266ce19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12e449-108f-4d3c-add9-2e430b4918ee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983e735d-dcfa-467c-a0d2-ef8c588a6e2c}" ma:internalName="TaxCatchAll" ma:showField="CatchAllData" ma:web="a912e449-108f-4d3c-add9-2e430b4918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912e449-108f-4d3c-add9-2e430b4918ee" xsi:nil="true"/>
    <lcf76f155ced4ddcb4097134ff3c332f xmlns="8e5131c4-f3cd-4bc5-a524-78bf3ba6546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8D471AD-AA8C-45B1-BF35-70AECA513A50}"/>
</file>

<file path=customXml/itemProps2.xml><?xml version="1.0" encoding="utf-8"?>
<ds:datastoreItem xmlns:ds="http://schemas.openxmlformats.org/officeDocument/2006/customXml" ds:itemID="{3B2B5A9E-2168-4BE7-9673-89D446D14492}"/>
</file>

<file path=customXml/itemProps3.xml><?xml version="1.0" encoding="utf-8"?>
<ds:datastoreItem xmlns:ds="http://schemas.openxmlformats.org/officeDocument/2006/customXml" ds:itemID="{B4A5C6B9-D567-4FED-8419-056192DCC472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247</Words>
  <Application>Microsoft Office PowerPoint</Application>
  <PresentationFormat>Grand écran</PresentationFormat>
  <Paragraphs>30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Aptos</vt:lpstr>
      <vt:lpstr>Aptos Display</vt:lpstr>
      <vt:lpstr>Arial</vt:lpstr>
      <vt:lpstr>Nunito</vt:lpstr>
      <vt:lpstr>Nunito Medium</vt:lpstr>
      <vt:lpstr>Permanent Marker</vt:lpstr>
      <vt:lpstr>Roboto Slab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MALVY Marie Charlotte</dc:creator>
  <cp:lastModifiedBy>MALVY Marie Charlotte</cp:lastModifiedBy>
  <cp:revision>1</cp:revision>
  <dcterms:created xsi:type="dcterms:W3CDTF">2024-06-11T07:46:39Z</dcterms:created>
  <dcterms:modified xsi:type="dcterms:W3CDTF">2024-06-11T07:56:19Z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0x01010023BCA5CC21A60F469D4E103B5443A1F9</vt:lpwstr>
  </property>
</Properties>
</file>