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ngesInfos/changesInfo1.xml" ContentType="application/vnd.ms-powerpoint.changes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7"/>
  </p:notesMasterIdLst>
  <p:sldIdLst>
    <p:sldId id="265" r:id="rId5"/>
    <p:sldId id="272" r:id="rId6"/>
  </p:sldIdLst>
  <p:sldSz cx="12192000" cy="6858000"/>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8ED28552-4E44-7B8B-E484-B8FECD84654E}" name="MALVY Marie Charlotte" initials="MM" userId="S::malvyma@pierre-fabre.com::c2fb5b28-5d29-4850-b25a-35c737fdcffc" providerId="AD"/>
</p188: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5" autoAdjust="0"/>
    <p:restoredTop sz="94660"/>
  </p:normalViewPr>
  <p:slideViewPr>
    <p:cSldViewPr snapToGrid="0">
      <p:cViewPr varScale="1">
        <p:scale>
          <a:sx n="62" d="100"/>
          <a:sy n="62" d="100"/>
        </p:scale>
        <p:origin x="828" y="2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13" Type="http://schemas.microsoft.com/office/2018/10/relationships/authors" Target="authors.xml"/><Relationship Id="rId3" Type="http://schemas.openxmlformats.org/officeDocument/2006/relationships/customXml" Target="../customXml/item3.xml"/><Relationship Id="rId7" Type="http://schemas.openxmlformats.org/officeDocument/2006/relationships/notesMaster" Target="notesMasters/notesMaster1.xml"/><Relationship Id="rId12" Type="http://schemas.microsoft.com/office/2016/11/relationships/changesInfo" Target="changesInfos/changesInfo1.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tableStyles" Target="tableStyles.xml"/><Relationship Id="rId5" Type="http://schemas.openxmlformats.org/officeDocument/2006/relationships/slide" Target="slides/slide1.xml"/><Relationship Id="rId10"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ALVY Marie Charlotte" userId="c2fb5b28-5d29-4850-b25a-35c737fdcffc" providerId="ADAL" clId="{B16BB9DF-D6CE-4CA4-8C9C-E1407CC6ED85}"/>
    <pc:docChg chg="delSld modSld">
      <pc:chgData name="MALVY Marie Charlotte" userId="c2fb5b28-5d29-4850-b25a-35c737fdcffc" providerId="ADAL" clId="{B16BB9DF-D6CE-4CA4-8C9C-E1407CC6ED85}" dt="2024-06-11T07:57:23.507" v="8" actId="1076"/>
      <pc:docMkLst>
        <pc:docMk/>
      </pc:docMkLst>
      <pc:sldChg chg="delCm">
        <pc:chgData name="MALVY Marie Charlotte" userId="c2fb5b28-5d29-4850-b25a-35c737fdcffc" providerId="ADAL" clId="{B16BB9DF-D6CE-4CA4-8C9C-E1407CC6ED85}" dt="2024-06-11T07:56:57.561" v="0"/>
        <pc:sldMkLst>
          <pc:docMk/>
          <pc:sldMk cId="0" sldId="265"/>
        </pc:sldMkLst>
        <pc:extLst>
          <p:ext xmlns:p="http://schemas.openxmlformats.org/presentationml/2006/main" uri="{D6D511B9-2390-475A-947B-AFAB55BFBCF1}">
            <pc226:cmChg xmlns:pc226="http://schemas.microsoft.com/office/powerpoint/2022/06/main/command" chg="del">
              <pc226:chgData name="MALVY Marie Charlotte" userId="c2fb5b28-5d29-4850-b25a-35c737fdcffc" providerId="ADAL" clId="{B16BB9DF-D6CE-4CA4-8C9C-E1407CC6ED85}" dt="2024-06-11T07:56:57.561" v="0"/>
              <pc2:cmMkLst xmlns:pc2="http://schemas.microsoft.com/office/powerpoint/2019/9/main/command">
                <pc:docMk/>
                <pc:sldMk cId="0" sldId="265"/>
                <pc2:cmMk id="{385E90BD-235F-4DE2-BAD2-59841F493A43}"/>
              </pc2:cmMkLst>
            </pc226:cmChg>
          </p:ext>
        </pc:extLst>
      </pc:sldChg>
      <pc:sldChg chg="del">
        <pc:chgData name="MALVY Marie Charlotte" userId="c2fb5b28-5d29-4850-b25a-35c737fdcffc" providerId="ADAL" clId="{B16BB9DF-D6CE-4CA4-8C9C-E1407CC6ED85}" dt="2024-06-11T07:57:08.635" v="2" actId="47"/>
        <pc:sldMkLst>
          <pc:docMk/>
          <pc:sldMk cId="0" sldId="266"/>
        </pc:sldMkLst>
      </pc:sldChg>
      <pc:sldChg chg="del">
        <pc:chgData name="MALVY Marie Charlotte" userId="c2fb5b28-5d29-4850-b25a-35c737fdcffc" providerId="ADAL" clId="{B16BB9DF-D6CE-4CA4-8C9C-E1407CC6ED85}" dt="2024-06-11T07:57:07.137" v="1" actId="47"/>
        <pc:sldMkLst>
          <pc:docMk/>
          <pc:sldMk cId="0" sldId="268"/>
        </pc:sldMkLst>
      </pc:sldChg>
      <pc:sldChg chg="modSp mod">
        <pc:chgData name="MALVY Marie Charlotte" userId="c2fb5b28-5d29-4850-b25a-35c737fdcffc" providerId="ADAL" clId="{B16BB9DF-D6CE-4CA4-8C9C-E1407CC6ED85}" dt="2024-06-11T07:57:23.507" v="8" actId="1076"/>
        <pc:sldMkLst>
          <pc:docMk/>
          <pc:sldMk cId="1025875882" sldId="272"/>
        </pc:sldMkLst>
        <pc:spChg chg="mod">
          <ac:chgData name="MALVY Marie Charlotte" userId="c2fb5b28-5d29-4850-b25a-35c737fdcffc" providerId="ADAL" clId="{B16BB9DF-D6CE-4CA4-8C9C-E1407CC6ED85}" dt="2024-06-11T07:57:13.949" v="4" actId="1076"/>
          <ac:spMkLst>
            <pc:docMk/>
            <pc:sldMk cId="1025875882" sldId="272"/>
            <ac:spMk id="3" creationId="{2A59BCD5-F2B5-B68D-9348-23CFDC97C90A}"/>
          </ac:spMkLst>
        </pc:spChg>
        <pc:spChg chg="mod">
          <ac:chgData name="MALVY Marie Charlotte" userId="c2fb5b28-5d29-4850-b25a-35c737fdcffc" providerId="ADAL" clId="{B16BB9DF-D6CE-4CA4-8C9C-E1407CC6ED85}" dt="2024-06-11T07:57:21.534" v="7" actId="1076"/>
          <ac:spMkLst>
            <pc:docMk/>
            <pc:sldMk cId="1025875882" sldId="272"/>
            <ac:spMk id="8" creationId="{E0125CC5-6211-459B-A317-F1847ED85949}"/>
          </ac:spMkLst>
        </pc:spChg>
        <pc:spChg chg="mod">
          <ac:chgData name="MALVY Marie Charlotte" userId="c2fb5b28-5d29-4850-b25a-35c737fdcffc" providerId="ADAL" clId="{B16BB9DF-D6CE-4CA4-8C9C-E1407CC6ED85}" dt="2024-06-11T07:57:23.507" v="8" actId="1076"/>
          <ac:spMkLst>
            <pc:docMk/>
            <pc:sldMk cId="1025875882" sldId="272"/>
            <ac:spMk id="10" creationId="{C06C8AF9-CFE1-6E2B-009C-1CA7F91B9FB9}"/>
          </ac:spMkLst>
        </pc:spChg>
        <pc:picChg chg="mod">
          <ac:chgData name="MALVY Marie Charlotte" userId="c2fb5b28-5d29-4850-b25a-35c737fdcffc" providerId="ADAL" clId="{B16BB9DF-D6CE-4CA4-8C9C-E1407CC6ED85}" dt="2024-06-11T07:57:16.423" v="5" actId="1076"/>
          <ac:picMkLst>
            <pc:docMk/>
            <pc:sldMk cId="1025875882" sldId="272"/>
            <ac:picMk id="14" creationId="{367322B3-E2D4-6E6D-F25E-D1A6B4FB8986}"/>
          </ac:picMkLst>
        </pc:picChg>
        <pc:picChg chg="mod">
          <ac:chgData name="MALVY Marie Charlotte" userId="c2fb5b28-5d29-4850-b25a-35c737fdcffc" providerId="ADAL" clId="{B16BB9DF-D6CE-4CA4-8C9C-E1407CC6ED85}" dt="2024-06-11T07:57:18.558" v="6" actId="1076"/>
          <ac:picMkLst>
            <pc:docMk/>
            <pc:sldMk cId="1025875882" sldId="272"/>
            <ac:picMk id="20" creationId="{D2BA1874-3C4E-7BD7-2D02-72DE91CEC733}"/>
          </ac:picMkLst>
        </pc:picChg>
      </pc:sldChg>
      <pc:sldChg chg="del">
        <pc:chgData name="MALVY Marie Charlotte" userId="c2fb5b28-5d29-4850-b25a-35c737fdcffc" providerId="ADAL" clId="{B16BB9DF-D6CE-4CA4-8C9C-E1407CC6ED85}" dt="2024-06-11T07:57:10.863" v="3" actId="47"/>
        <pc:sldMkLst>
          <pc:docMk/>
          <pc:sldMk cId="3290238375" sldId="273"/>
        </pc:sldMkLst>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11585C1-7F03-485B-81FA-832BA75C1E03}" type="datetimeFigureOut">
              <a:rPr lang="fr-FR" smtClean="0"/>
              <a:t>11/06/2024</a:t>
            </a:fld>
            <a:endParaRPr lang="fr-FR"/>
          </a:p>
        </p:txBody>
      </p:sp>
      <p:sp>
        <p:nvSpPr>
          <p:cNvPr id="4" name="Espace réservé de l'image des diapositives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not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0FC3DA2-CBC8-47D4-9071-3B46F1BD2D1B}" type="slidenum">
              <a:rPr lang="fr-FR" smtClean="0"/>
              <a:t>‹N°›</a:t>
            </a:fld>
            <a:endParaRPr lang="fr-FR"/>
          </a:p>
        </p:txBody>
      </p:sp>
    </p:spTree>
    <p:extLst>
      <p:ext uri="{BB962C8B-B14F-4D97-AF65-F5344CB8AC3E}">
        <p14:creationId xmlns:p14="http://schemas.microsoft.com/office/powerpoint/2010/main" val="396216371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1"/>
        <p:cNvGrpSpPr/>
        <p:nvPr/>
      </p:nvGrpSpPr>
      <p:grpSpPr>
        <a:xfrm>
          <a:off x="0" y="0"/>
          <a:ext cx="0" cy="0"/>
          <a:chOff x="0" y="0"/>
          <a:chExt cx="0" cy="0"/>
        </a:xfrm>
      </p:grpSpPr>
      <p:sp>
        <p:nvSpPr>
          <p:cNvPr id="212" name="Google Shape;212;g29a31ebbfb5_0_7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3" name="Google Shape;213;g29a31ebbfb5_0_73:notes"/>
          <p:cNvSpPr txBox="1">
            <a:spLocks noGrp="1"/>
          </p:cNvSpPr>
          <p:nvPr>
            <p:ph type="body" idx="1"/>
          </p:nvPr>
        </p:nvSpPr>
        <p:spPr>
          <a:xfrm>
            <a:off x="914400" y="4343400"/>
            <a:ext cx="50292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3"/>
        <p:cNvGrpSpPr/>
        <p:nvPr/>
      </p:nvGrpSpPr>
      <p:grpSpPr>
        <a:xfrm>
          <a:off x="0" y="0"/>
          <a:ext cx="0" cy="0"/>
          <a:chOff x="0" y="0"/>
          <a:chExt cx="0" cy="0"/>
        </a:xfrm>
      </p:grpSpPr>
      <p:sp>
        <p:nvSpPr>
          <p:cNvPr id="244" name="Google Shape;244;g29a31ebbfb5_0_8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45" name="Google Shape;245;g29a31ebbfb5_0_89:notes"/>
          <p:cNvSpPr txBox="1">
            <a:spLocks noGrp="1"/>
          </p:cNvSpPr>
          <p:nvPr>
            <p:ph type="body" idx="1"/>
          </p:nvPr>
        </p:nvSpPr>
        <p:spPr>
          <a:xfrm>
            <a:off x="914400" y="4343400"/>
            <a:ext cx="50292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83822208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D38FFD9A-E786-D626-542C-F92485F23CBC}"/>
              </a:ext>
            </a:extLst>
          </p:cNvPr>
          <p:cNvSpPr>
            <a:spLocks noGrp="1"/>
          </p:cNvSpPr>
          <p:nvPr>
            <p:ph type="ctrTitle"/>
          </p:nvPr>
        </p:nvSpPr>
        <p:spPr>
          <a:xfrm>
            <a:off x="1524000" y="1122363"/>
            <a:ext cx="9144000" cy="2387600"/>
          </a:xfrm>
        </p:spPr>
        <p:txBody>
          <a:bodyPr anchor="b"/>
          <a:lstStyle>
            <a:lvl1pPr algn="ctr">
              <a:defRPr sz="6000"/>
            </a:lvl1pPr>
          </a:lstStyle>
          <a:p>
            <a:r>
              <a:rPr lang="fr-FR"/>
              <a:t>Modifiez le style du titre</a:t>
            </a:r>
          </a:p>
        </p:txBody>
      </p:sp>
      <p:sp>
        <p:nvSpPr>
          <p:cNvPr id="3" name="Sous-titre 2">
            <a:extLst>
              <a:ext uri="{FF2B5EF4-FFF2-40B4-BE49-F238E27FC236}">
                <a16:creationId xmlns:a16="http://schemas.microsoft.com/office/drawing/2014/main" id="{F31D6420-20AD-AD2E-FA98-7DBDEC685929}"/>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Modifiez le style des sous-titres du masque</a:t>
            </a:r>
          </a:p>
        </p:txBody>
      </p:sp>
      <p:sp>
        <p:nvSpPr>
          <p:cNvPr id="4" name="Espace réservé de la date 3">
            <a:extLst>
              <a:ext uri="{FF2B5EF4-FFF2-40B4-BE49-F238E27FC236}">
                <a16:creationId xmlns:a16="http://schemas.microsoft.com/office/drawing/2014/main" id="{B53F4873-B734-DBBF-CD49-5FB874178D24}"/>
              </a:ext>
            </a:extLst>
          </p:cNvPr>
          <p:cNvSpPr>
            <a:spLocks noGrp="1"/>
          </p:cNvSpPr>
          <p:nvPr>
            <p:ph type="dt" sz="half" idx="10"/>
          </p:nvPr>
        </p:nvSpPr>
        <p:spPr/>
        <p:txBody>
          <a:bodyPr/>
          <a:lstStyle/>
          <a:p>
            <a:fld id="{4A583B57-5FA4-42D6-882C-FFC5C02CD71E}" type="datetimeFigureOut">
              <a:rPr lang="fr-FR" smtClean="0"/>
              <a:t>11/06/2024</a:t>
            </a:fld>
            <a:endParaRPr lang="fr-FR"/>
          </a:p>
        </p:txBody>
      </p:sp>
      <p:sp>
        <p:nvSpPr>
          <p:cNvPr id="5" name="Espace réservé du pied de page 4">
            <a:extLst>
              <a:ext uri="{FF2B5EF4-FFF2-40B4-BE49-F238E27FC236}">
                <a16:creationId xmlns:a16="http://schemas.microsoft.com/office/drawing/2014/main" id="{5A951AD4-0020-6535-C10B-63C156D78BA7}"/>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246D675A-9AF1-E144-10EC-C05F4142D618}"/>
              </a:ext>
            </a:extLst>
          </p:cNvPr>
          <p:cNvSpPr>
            <a:spLocks noGrp="1"/>
          </p:cNvSpPr>
          <p:nvPr>
            <p:ph type="sldNum" sz="quarter" idx="12"/>
          </p:nvPr>
        </p:nvSpPr>
        <p:spPr/>
        <p:txBody>
          <a:bodyPr/>
          <a:lstStyle/>
          <a:p>
            <a:fld id="{ECFE8174-AE0A-4F1C-8ECC-25D0760CE4A7}" type="slidenum">
              <a:rPr lang="fr-FR" smtClean="0"/>
              <a:t>‹N°›</a:t>
            </a:fld>
            <a:endParaRPr lang="fr-FR"/>
          </a:p>
        </p:txBody>
      </p:sp>
    </p:spTree>
    <p:extLst>
      <p:ext uri="{BB962C8B-B14F-4D97-AF65-F5344CB8AC3E}">
        <p14:creationId xmlns:p14="http://schemas.microsoft.com/office/powerpoint/2010/main" val="233437962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3751ADAE-6659-D084-1C63-EFF38D6EC801}"/>
              </a:ext>
            </a:extLst>
          </p:cNvPr>
          <p:cNvSpPr>
            <a:spLocks noGrp="1"/>
          </p:cNvSpPr>
          <p:nvPr>
            <p:ph type="title"/>
          </p:nvPr>
        </p:nvSpPr>
        <p:spPr/>
        <p:txBody>
          <a:bodyPr/>
          <a:lstStyle/>
          <a:p>
            <a:r>
              <a:rPr lang="fr-FR"/>
              <a:t>Modifiez le style du titre</a:t>
            </a:r>
          </a:p>
        </p:txBody>
      </p:sp>
      <p:sp>
        <p:nvSpPr>
          <p:cNvPr id="3" name="Espace réservé du texte vertical 2">
            <a:extLst>
              <a:ext uri="{FF2B5EF4-FFF2-40B4-BE49-F238E27FC236}">
                <a16:creationId xmlns:a16="http://schemas.microsoft.com/office/drawing/2014/main" id="{792DFA76-3487-FC88-E51F-791CF1BADABC}"/>
              </a:ext>
            </a:extLst>
          </p:cNvPr>
          <p:cNvSpPr>
            <a:spLocks noGrp="1"/>
          </p:cNvSpPr>
          <p:nvPr>
            <p:ph type="body" orient="vert" idx="1"/>
          </p:nvPr>
        </p:nvSpPr>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8E94B842-225A-31FB-0860-FC5984C191DB}"/>
              </a:ext>
            </a:extLst>
          </p:cNvPr>
          <p:cNvSpPr>
            <a:spLocks noGrp="1"/>
          </p:cNvSpPr>
          <p:nvPr>
            <p:ph type="dt" sz="half" idx="10"/>
          </p:nvPr>
        </p:nvSpPr>
        <p:spPr/>
        <p:txBody>
          <a:bodyPr/>
          <a:lstStyle/>
          <a:p>
            <a:fld id="{4A583B57-5FA4-42D6-882C-FFC5C02CD71E}" type="datetimeFigureOut">
              <a:rPr lang="fr-FR" smtClean="0"/>
              <a:t>11/06/2024</a:t>
            </a:fld>
            <a:endParaRPr lang="fr-FR"/>
          </a:p>
        </p:txBody>
      </p:sp>
      <p:sp>
        <p:nvSpPr>
          <p:cNvPr id="5" name="Espace réservé du pied de page 4">
            <a:extLst>
              <a:ext uri="{FF2B5EF4-FFF2-40B4-BE49-F238E27FC236}">
                <a16:creationId xmlns:a16="http://schemas.microsoft.com/office/drawing/2014/main" id="{3874A3AA-3046-8511-082E-A83BD60629A5}"/>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D26D1A53-828C-1AC7-7D05-5357D33C8B65}"/>
              </a:ext>
            </a:extLst>
          </p:cNvPr>
          <p:cNvSpPr>
            <a:spLocks noGrp="1"/>
          </p:cNvSpPr>
          <p:nvPr>
            <p:ph type="sldNum" sz="quarter" idx="12"/>
          </p:nvPr>
        </p:nvSpPr>
        <p:spPr/>
        <p:txBody>
          <a:bodyPr/>
          <a:lstStyle/>
          <a:p>
            <a:fld id="{ECFE8174-AE0A-4F1C-8ECC-25D0760CE4A7}" type="slidenum">
              <a:rPr lang="fr-FR" smtClean="0"/>
              <a:t>‹N°›</a:t>
            </a:fld>
            <a:endParaRPr lang="fr-FR"/>
          </a:p>
        </p:txBody>
      </p:sp>
    </p:spTree>
    <p:extLst>
      <p:ext uri="{BB962C8B-B14F-4D97-AF65-F5344CB8AC3E}">
        <p14:creationId xmlns:p14="http://schemas.microsoft.com/office/powerpoint/2010/main" val="324992860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a:extLst>
              <a:ext uri="{FF2B5EF4-FFF2-40B4-BE49-F238E27FC236}">
                <a16:creationId xmlns:a16="http://schemas.microsoft.com/office/drawing/2014/main" id="{CBD06805-676C-13BE-D27A-ACADD1976A37}"/>
              </a:ext>
            </a:extLst>
          </p:cNvPr>
          <p:cNvSpPr>
            <a:spLocks noGrp="1"/>
          </p:cNvSpPr>
          <p:nvPr>
            <p:ph type="title" orient="vert"/>
          </p:nvPr>
        </p:nvSpPr>
        <p:spPr>
          <a:xfrm>
            <a:off x="8724900" y="365125"/>
            <a:ext cx="2628900" cy="5811838"/>
          </a:xfrm>
        </p:spPr>
        <p:txBody>
          <a:bodyPr vert="eaVert"/>
          <a:lstStyle/>
          <a:p>
            <a:r>
              <a:rPr lang="fr-FR"/>
              <a:t>Modifiez le style du titre</a:t>
            </a:r>
          </a:p>
        </p:txBody>
      </p:sp>
      <p:sp>
        <p:nvSpPr>
          <p:cNvPr id="3" name="Espace réservé du texte vertical 2">
            <a:extLst>
              <a:ext uri="{FF2B5EF4-FFF2-40B4-BE49-F238E27FC236}">
                <a16:creationId xmlns:a16="http://schemas.microsoft.com/office/drawing/2014/main" id="{40801043-4200-9F9B-1AAF-3341C4C5CD0F}"/>
              </a:ext>
            </a:extLst>
          </p:cNvPr>
          <p:cNvSpPr>
            <a:spLocks noGrp="1"/>
          </p:cNvSpPr>
          <p:nvPr>
            <p:ph type="body" orient="vert" idx="1"/>
          </p:nvPr>
        </p:nvSpPr>
        <p:spPr>
          <a:xfrm>
            <a:off x="838200" y="365125"/>
            <a:ext cx="7734300" cy="5811838"/>
          </a:xfrm>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B303E59A-7236-798F-FF52-D0C23D9AD189}"/>
              </a:ext>
            </a:extLst>
          </p:cNvPr>
          <p:cNvSpPr>
            <a:spLocks noGrp="1"/>
          </p:cNvSpPr>
          <p:nvPr>
            <p:ph type="dt" sz="half" idx="10"/>
          </p:nvPr>
        </p:nvSpPr>
        <p:spPr/>
        <p:txBody>
          <a:bodyPr/>
          <a:lstStyle/>
          <a:p>
            <a:fld id="{4A583B57-5FA4-42D6-882C-FFC5C02CD71E}" type="datetimeFigureOut">
              <a:rPr lang="fr-FR" smtClean="0"/>
              <a:t>11/06/2024</a:t>
            </a:fld>
            <a:endParaRPr lang="fr-FR"/>
          </a:p>
        </p:txBody>
      </p:sp>
      <p:sp>
        <p:nvSpPr>
          <p:cNvPr id="5" name="Espace réservé du pied de page 4">
            <a:extLst>
              <a:ext uri="{FF2B5EF4-FFF2-40B4-BE49-F238E27FC236}">
                <a16:creationId xmlns:a16="http://schemas.microsoft.com/office/drawing/2014/main" id="{FBC61F45-7DAF-23E7-0A91-3F7032F8B99B}"/>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4B14A3FB-D029-17E1-A3AC-9034CA1D0A59}"/>
              </a:ext>
            </a:extLst>
          </p:cNvPr>
          <p:cNvSpPr>
            <a:spLocks noGrp="1"/>
          </p:cNvSpPr>
          <p:nvPr>
            <p:ph type="sldNum" sz="quarter" idx="12"/>
          </p:nvPr>
        </p:nvSpPr>
        <p:spPr/>
        <p:txBody>
          <a:bodyPr/>
          <a:lstStyle/>
          <a:p>
            <a:fld id="{ECFE8174-AE0A-4F1C-8ECC-25D0760CE4A7}" type="slidenum">
              <a:rPr lang="fr-FR" smtClean="0"/>
              <a:t>‹N°›</a:t>
            </a:fld>
            <a:endParaRPr lang="fr-FR"/>
          </a:p>
        </p:txBody>
      </p:sp>
    </p:spTree>
    <p:extLst>
      <p:ext uri="{BB962C8B-B14F-4D97-AF65-F5344CB8AC3E}">
        <p14:creationId xmlns:p14="http://schemas.microsoft.com/office/powerpoint/2010/main" val="176489591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Page standard">
  <p:cSld name="Page standard">
    <p:spTree>
      <p:nvGrpSpPr>
        <p:cNvPr id="1" name="Shape 50"/>
        <p:cNvGrpSpPr/>
        <p:nvPr/>
      </p:nvGrpSpPr>
      <p:grpSpPr>
        <a:xfrm>
          <a:off x="0" y="0"/>
          <a:ext cx="0" cy="0"/>
          <a:chOff x="0" y="0"/>
          <a:chExt cx="0" cy="0"/>
        </a:xfrm>
      </p:grpSpPr>
      <p:sp>
        <p:nvSpPr>
          <p:cNvPr id="51" name="Google Shape;51;p13"/>
          <p:cNvSpPr txBox="1">
            <a:spLocks noGrp="1"/>
          </p:cNvSpPr>
          <p:nvPr>
            <p:ph type="sldNum" idx="12"/>
          </p:nvPr>
        </p:nvSpPr>
        <p:spPr>
          <a:xfrm>
            <a:off x="11409045" y="6485534"/>
            <a:ext cx="731700" cy="525000"/>
          </a:xfrm>
          <a:prstGeom prst="rect">
            <a:avLst/>
          </a:prstGeom>
        </p:spPr>
        <p:txBody>
          <a:bodyPr spcFirstLastPara="1" wrap="square" lIns="121900" tIns="121900" rIns="121900" bIns="121900" anchor="t" anchorCtr="0">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fr-FR"/>
              <a:t>‹N°›</a:t>
            </a:fld>
            <a:endParaRPr/>
          </a:p>
        </p:txBody>
      </p:sp>
    </p:spTree>
    <p:extLst>
      <p:ext uri="{BB962C8B-B14F-4D97-AF65-F5344CB8AC3E}">
        <p14:creationId xmlns:p14="http://schemas.microsoft.com/office/powerpoint/2010/main" val="146240148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C133C14F-AC3F-CB6C-0360-F507DDC33329}"/>
              </a:ext>
            </a:extLst>
          </p:cNvPr>
          <p:cNvSpPr>
            <a:spLocks noGrp="1"/>
          </p:cNvSpPr>
          <p:nvPr>
            <p:ph type="title"/>
          </p:nvPr>
        </p:nvSpPr>
        <p:spPr/>
        <p:txBody>
          <a:bodyPr/>
          <a:lstStyle/>
          <a:p>
            <a:r>
              <a:rPr lang="fr-FR"/>
              <a:t>Modifiez le style du titre</a:t>
            </a:r>
          </a:p>
        </p:txBody>
      </p:sp>
      <p:sp>
        <p:nvSpPr>
          <p:cNvPr id="3" name="Espace réservé du contenu 2">
            <a:extLst>
              <a:ext uri="{FF2B5EF4-FFF2-40B4-BE49-F238E27FC236}">
                <a16:creationId xmlns:a16="http://schemas.microsoft.com/office/drawing/2014/main" id="{F3170535-14FE-7904-E1E4-CA85D9021695}"/>
              </a:ext>
            </a:extLst>
          </p:cNvPr>
          <p:cNvSpPr>
            <a:spLocks noGrp="1"/>
          </p:cNvSpPr>
          <p:nvPr>
            <p:ph idx="1"/>
          </p:nvPr>
        </p:nvSpPr>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46AA9CAA-248F-68BD-7331-3D04415AD3A9}"/>
              </a:ext>
            </a:extLst>
          </p:cNvPr>
          <p:cNvSpPr>
            <a:spLocks noGrp="1"/>
          </p:cNvSpPr>
          <p:nvPr>
            <p:ph type="dt" sz="half" idx="10"/>
          </p:nvPr>
        </p:nvSpPr>
        <p:spPr/>
        <p:txBody>
          <a:bodyPr/>
          <a:lstStyle/>
          <a:p>
            <a:fld id="{4A583B57-5FA4-42D6-882C-FFC5C02CD71E}" type="datetimeFigureOut">
              <a:rPr lang="fr-FR" smtClean="0"/>
              <a:t>11/06/2024</a:t>
            </a:fld>
            <a:endParaRPr lang="fr-FR"/>
          </a:p>
        </p:txBody>
      </p:sp>
      <p:sp>
        <p:nvSpPr>
          <p:cNvPr id="5" name="Espace réservé du pied de page 4">
            <a:extLst>
              <a:ext uri="{FF2B5EF4-FFF2-40B4-BE49-F238E27FC236}">
                <a16:creationId xmlns:a16="http://schemas.microsoft.com/office/drawing/2014/main" id="{9AC1EC39-5437-BEA2-8EED-0FD5D2EB2299}"/>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6736163E-DB2F-EC30-077C-94303FEC4391}"/>
              </a:ext>
            </a:extLst>
          </p:cNvPr>
          <p:cNvSpPr>
            <a:spLocks noGrp="1"/>
          </p:cNvSpPr>
          <p:nvPr>
            <p:ph type="sldNum" sz="quarter" idx="12"/>
          </p:nvPr>
        </p:nvSpPr>
        <p:spPr/>
        <p:txBody>
          <a:bodyPr/>
          <a:lstStyle/>
          <a:p>
            <a:fld id="{ECFE8174-AE0A-4F1C-8ECC-25D0760CE4A7}" type="slidenum">
              <a:rPr lang="fr-FR" smtClean="0"/>
              <a:t>‹N°›</a:t>
            </a:fld>
            <a:endParaRPr lang="fr-FR"/>
          </a:p>
        </p:txBody>
      </p:sp>
    </p:spTree>
    <p:extLst>
      <p:ext uri="{BB962C8B-B14F-4D97-AF65-F5344CB8AC3E}">
        <p14:creationId xmlns:p14="http://schemas.microsoft.com/office/powerpoint/2010/main" val="26556340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1C8FFA0A-8E54-621F-D064-3F8F48D8E67A}"/>
              </a:ext>
            </a:extLst>
          </p:cNvPr>
          <p:cNvSpPr>
            <a:spLocks noGrp="1"/>
          </p:cNvSpPr>
          <p:nvPr>
            <p:ph type="title"/>
          </p:nvPr>
        </p:nvSpPr>
        <p:spPr>
          <a:xfrm>
            <a:off x="831850" y="1709738"/>
            <a:ext cx="10515600" cy="2852737"/>
          </a:xfrm>
        </p:spPr>
        <p:txBody>
          <a:bodyPr anchor="b"/>
          <a:lstStyle>
            <a:lvl1pPr>
              <a:defRPr sz="6000"/>
            </a:lvl1pPr>
          </a:lstStyle>
          <a:p>
            <a:r>
              <a:rPr lang="fr-FR"/>
              <a:t>Modifiez le style du titre</a:t>
            </a:r>
          </a:p>
        </p:txBody>
      </p:sp>
      <p:sp>
        <p:nvSpPr>
          <p:cNvPr id="3" name="Espace réservé du texte 2">
            <a:extLst>
              <a:ext uri="{FF2B5EF4-FFF2-40B4-BE49-F238E27FC236}">
                <a16:creationId xmlns:a16="http://schemas.microsoft.com/office/drawing/2014/main" id="{219AC440-B88A-5EA6-8BFD-0AD59559ADCB}"/>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fr-FR"/>
              <a:t>Cliquez pour modifier les styles du texte du masque</a:t>
            </a:r>
          </a:p>
        </p:txBody>
      </p:sp>
      <p:sp>
        <p:nvSpPr>
          <p:cNvPr id="4" name="Espace réservé de la date 3">
            <a:extLst>
              <a:ext uri="{FF2B5EF4-FFF2-40B4-BE49-F238E27FC236}">
                <a16:creationId xmlns:a16="http://schemas.microsoft.com/office/drawing/2014/main" id="{525B26A0-84A3-0B3E-34FC-F4122AB33336}"/>
              </a:ext>
            </a:extLst>
          </p:cNvPr>
          <p:cNvSpPr>
            <a:spLocks noGrp="1"/>
          </p:cNvSpPr>
          <p:nvPr>
            <p:ph type="dt" sz="half" idx="10"/>
          </p:nvPr>
        </p:nvSpPr>
        <p:spPr/>
        <p:txBody>
          <a:bodyPr/>
          <a:lstStyle/>
          <a:p>
            <a:fld id="{4A583B57-5FA4-42D6-882C-FFC5C02CD71E}" type="datetimeFigureOut">
              <a:rPr lang="fr-FR" smtClean="0"/>
              <a:t>11/06/2024</a:t>
            </a:fld>
            <a:endParaRPr lang="fr-FR"/>
          </a:p>
        </p:txBody>
      </p:sp>
      <p:sp>
        <p:nvSpPr>
          <p:cNvPr id="5" name="Espace réservé du pied de page 4">
            <a:extLst>
              <a:ext uri="{FF2B5EF4-FFF2-40B4-BE49-F238E27FC236}">
                <a16:creationId xmlns:a16="http://schemas.microsoft.com/office/drawing/2014/main" id="{F3952739-3750-53A9-37B0-716A1AD12BB3}"/>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223D2946-F9AF-B73C-24A2-F6356B21780D}"/>
              </a:ext>
            </a:extLst>
          </p:cNvPr>
          <p:cNvSpPr>
            <a:spLocks noGrp="1"/>
          </p:cNvSpPr>
          <p:nvPr>
            <p:ph type="sldNum" sz="quarter" idx="12"/>
          </p:nvPr>
        </p:nvSpPr>
        <p:spPr/>
        <p:txBody>
          <a:bodyPr/>
          <a:lstStyle/>
          <a:p>
            <a:fld id="{ECFE8174-AE0A-4F1C-8ECC-25D0760CE4A7}" type="slidenum">
              <a:rPr lang="fr-FR" smtClean="0"/>
              <a:t>‹N°›</a:t>
            </a:fld>
            <a:endParaRPr lang="fr-FR"/>
          </a:p>
        </p:txBody>
      </p:sp>
    </p:spTree>
    <p:extLst>
      <p:ext uri="{BB962C8B-B14F-4D97-AF65-F5344CB8AC3E}">
        <p14:creationId xmlns:p14="http://schemas.microsoft.com/office/powerpoint/2010/main" val="111349287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CE284AC3-00FE-9298-DCE7-14E7695D1890}"/>
              </a:ext>
            </a:extLst>
          </p:cNvPr>
          <p:cNvSpPr>
            <a:spLocks noGrp="1"/>
          </p:cNvSpPr>
          <p:nvPr>
            <p:ph type="title"/>
          </p:nvPr>
        </p:nvSpPr>
        <p:spPr/>
        <p:txBody>
          <a:bodyPr/>
          <a:lstStyle/>
          <a:p>
            <a:r>
              <a:rPr lang="fr-FR"/>
              <a:t>Modifiez le style du titre</a:t>
            </a:r>
          </a:p>
        </p:txBody>
      </p:sp>
      <p:sp>
        <p:nvSpPr>
          <p:cNvPr id="3" name="Espace réservé du contenu 2">
            <a:extLst>
              <a:ext uri="{FF2B5EF4-FFF2-40B4-BE49-F238E27FC236}">
                <a16:creationId xmlns:a16="http://schemas.microsoft.com/office/drawing/2014/main" id="{9D2D9AA2-FBFC-8232-EB80-5BD2348C238B}"/>
              </a:ext>
            </a:extLst>
          </p:cNvPr>
          <p:cNvSpPr>
            <a:spLocks noGrp="1"/>
          </p:cNvSpPr>
          <p:nvPr>
            <p:ph sz="half" idx="1"/>
          </p:nvPr>
        </p:nvSpPr>
        <p:spPr>
          <a:xfrm>
            <a:off x="838200" y="1825625"/>
            <a:ext cx="5181600" cy="435133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a:extLst>
              <a:ext uri="{FF2B5EF4-FFF2-40B4-BE49-F238E27FC236}">
                <a16:creationId xmlns:a16="http://schemas.microsoft.com/office/drawing/2014/main" id="{06D0C683-D976-571F-5246-9DAE2A15E423}"/>
              </a:ext>
            </a:extLst>
          </p:cNvPr>
          <p:cNvSpPr>
            <a:spLocks noGrp="1"/>
          </p:cNvSpPr>
          <p:nvPr>
            <p:ph sz="half" idx="2"/>
          </p:nvPr>
        </p:nvSpPr>
        <p:spPr>
          <a:xfrm>
            <a:off x="6172200" y="1825625"/>
            <a:ext cx="5181600" cy="435133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4">
            <a:extLst>
              <a:ext uri="{FF2B5EF4-FFF2-40B4-BE49-F238E27FC236}">
                <a16:creationId xmlns:a16="http://schemas.microsoft.com/office/drawing/2014/main" id="{FC9D3934-CA82-82C5-DDFD-E25D5AC5B689}"/>
              </a:ext>
            </a:extLst>
          </p:cNvPr>
          <p:cNvSpPr>
            <a:spLocks noGrp="1"/>
          </p:cNvSpPr>
          <p:nvPr>
            <p:ph type="dt" sz="half" idx="10"/>
          </p:nvPr>
        </p:nvSpPr>
        <p:spPr/>
        <p:txBody>
          <a:bodyPr/>
          <a:lstStyle/>
          <a:p>
            <a:fld id="{4A583B57-5FA4-42D6-882C-FFC5C02CD71E}" type="datetimeFigureOut">
              <a:rPr lang="fr-FR" smtClean="0"/>
              <a:t>11/06/2024</a:t>
            </a:fld>
            <a:endParaRPr lang="fr-FR"/>
          </a:p>
        </p:txBody>
      </p:sp>
      <p:sp>
        <p:nvSpPr>
          <p:cNvPr id="6" name="Espace réservé du pied de page 5">
            <a:extLst>
              <a:ext uri="{FF2B5EF4-FFF2-40B4-BE49-F238E27FC236}">
                <a16:creationId xmlns:a16="http://schemas.microsoft.com/office/drawing/2014/main" id="{A36B7F88-57EB-2E9F-0C58-F4650D041F47}"/>
              </a:ext>
            </a:extLst>
          </p:cNvPr>
          <p:cNvSpPr>
            <a:spLocks noGrp="1"/>
          </p:cNvSpPr>
          <p:nvPr>
            <p:ph type="ftr" sz="quarter" idx="11"/>
          </p:nvPr>
        </p:nvSpPr>
        <p:spPr/>
        <p:txBody>
          <a:bodyPr/>
          <a:lstStyle/>
          <a:p>
            <a:endParaRPr lang="fr-FR"/>
          </a:p>
        </p:txBody>
      </p:sp>
      <p:sp>
        <p:nvSpPr>
          <p:cNvPr id="7" name="Espace réservé du numéro de diapositive 6">
            <a:extLst>
              <a:ext uri="{FF2B5EF4-FFF2-40B4-BE49-F238E27FC236}">
                <a16:creationId xmlns:a16="http://schemas.microsoft.com/office/drawing/2014/main" id="{43A0630D-BC5E-5EDE-B5BC-5D663621E235}"/>
              </a:ext>
            </a:extLst>
          </p:cNvPr>
          <p:cNvSpPr>
            <a:spLocks noGrp="1"/>
          </p:cNvSpPr>
          <p:nvPr>
            <p:ph type="sldNum" sz="quarter" idx="12"/>
          </p:nvPr>
        </p:nvSpPr>
        <p:spPr/>
        <p:txBody>
          <a:bodyPr/>
          <a:lstStyle/>
          <a:p>
            <a:fld id="{ECFE8174-AE0A-4F1C-8ECC-25D0760CE4A7}" type="slidenum">
              <a:rPr lang="fr-FR" smtClean="0"/>
              <a:t>‹N°›</a:t>
            </a:fld>
            <a:endParaRPr lang="fr-FR"/>
          </a:p>
        </p:txBody>
      </p:sp>
    </p:spTree>
    <p:extLst>
      <p:ext uri="{BB962C8B-B14F-4D97-AF65-F5344CB8AC3E}">
        <p14:creationId xmlns:p14="http://schemas.microsoft.com/office/powerpoint/2010/main" val="284288357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0708FF9F-7633-0E87-6B6E-A49F0631EDA0}"/>
              </a:ext>
            </a:extLst>
          </p:cNvPr>
          <p:cNvSpPr>
            <a:spLocks noGrp="1"/>
          </p:cNvSpPr>
          <p:nvPr>
            <p:ph type="title"/>
          </p:nvPr>
        </p:nvSpPr>
        <p:spPr>
          <a:xfrm>
            <a:off x="839788" y="365125"/>
            <a:ext cx="10515600" cy="1325563"/>
          </a:xfrm>
        </p:spPr>
        <p:txBody>
          <a:bodyPr/>
          <a:lstStyle/>
          <a:p>
            <a:r>
              <a:rPr lang="fr-FR"/>
              <a:t>Modifiez le style du titre</a:t>
            </a:r>
          </a:p>
        </p:txBody>
      </p:sp>
      <p:sp>
        <p:nvSpPr>
          <p:cNvPr id="3" name="Espace réservé du texte 2">
            <a:extLst>
              <a:ext uri="{FF2B5EF4-FFF2-40B4-BE49-F238E27FC236}">
                <a16:creationId xmlns:a16="http://schemas.microsoft.com/office/drawing/2014/main" id="{2089146D-3BAB-BDA4-DAEC-6BD85AC5A547}"/>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4" name="Espace réservé du contenu 3">
            <a:extLst>
              <a:ext uri="{FF2B5EF4-FFF2-40B4-BE49-F238E27FC236}">
                <a16:creationId xmlns:a16="http://schemas.microsoft.com/office/drawing/2014/main" id="{86DA1CEA-24BB-4C00-57E1-95E4EA147AD6}"/>
              </a:ext>
            </a:extLst>
          </p:cNvPr>
          <p:cNvSpPr>
            <a:spLocks noGrp="1"/>
          </p:cNvSpPr>
          <p:nvPr>
            <p:ph sz="half" idx="2"/>
          </p:nvPr>
        </p:nvSpPr>
        <p:spPr>
          <a:xfrm>
            <a:off x="839788" y="2505075"/>
            <a:ext cx="5157787" cy="368458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a:extLst>
              <a:ext uri="{FF2B5EF4-FFF2-40B4-BE49-F238E27FC236}">
                <a16:creationId xmlns:a16="http://schemas.microsoft.com/office/drawing/2014/main" id="{13A9526B-0FD5-E1C6-4452-460E9AC8FD79}"/>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6" name="Espace réservé du contenu 5">
            <a:extLst>
              <a:ext uri="{FF2B5EF4-FFF2-40B4-BE49-F238E27FC236}">
                <a16:creationId xmlns:a16="http://schemas.microsoft.com/office/drawing/2014/main" id="{C52FF499-E0F4-2ED3-32F6-8FE94E6CA0EE}"/>
              </a:ext>
            </a:extLst>
          </p:cNvPr>
          <p:cNvSpPr>
            <a:spLocks noGrp="1"/>
          </p:cNvSpPr>
          <p:nvPr>
            <p:ph sz="quarter" idx="4"/>
          </p:nvPr>
        </p:nvSpPr>
        <p:spPr>
          <a:xfrm>
            <a:off x="6172200" y="2505075"/>
            <a:ext cx="5183188" cy="368458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e la date 6">
            <a:extLst>
              <a:ext uri="{FF2B5EF4-FFF2-40B4-BE49-F238E27FC236}">
                <a16:creationId xmlns:a16="http://schemas.microsoft.com/office/drawing/2014/main" id="{12B688B7-EFB5-73F2-A94C-A2978E5144AC}"/>
              </a:ext>
            </a:extLst>
          </p:cNvPr>
          <p:cNvSpPr>
            <a:spLocks noGrp="1"/>
          </p:cNvSpPr>
          <p:nvPr>
            <p:ph type="dt" sz="half" idx="10"/>
          </p:nvPr>
        </p:nvSpPr>
        <p:spPr/>
        <p:txBody>
          <a:bodyPr/>
          <a:lstStyle/>
          <a:p>
            <a:fld id="{4A583B57-5FA4-42D6-882C-FFC5C02CD71E}" type="datetimeFigureOut">
              <a:rPr lang="fr-FR" smtClean="0"/>
              <a:t>11/06/2024</a:t>
            </a:fld>
            <a:endParaRPr lang="fr-FR"/>
          </a:p>
        </p:txBody>
      </p:sp>
      <p:sp>
        <p:nvSpPr>
          <p:cNvPr id="8" name="Espace réservé du pied de page 7">
            <a:extLst>
              <a:ext uri="{FF2B5EF4-FFF2-40B4-BE49-F238E27FC236}">
                <a16:creationId xmlns:a16="http://schemas.microsoft.com/office/drawing/2014/main" id="{4DC55DB3-B945-68A7-ACA3-CD356BF4A89C}"/>
              </a:ext>
            </a:extLst>
          </p:cNvPr>
          <p:cNvSpPr>
            <a:spLocks noGrp="1"/>
          </p:cNvSpPr>
          <p:nvPr>
            <p:ph type="ftr" sz="quarter" idx="11"/>
          </p:nvPr>
        </p:nvSpPr>
        <p:spPr/>
        <p:txBody>
          <a:bodyPr/>
          <a:lstStyle/>
          <a:p>
            <a:endParaRPr lang="fr-FR"/>
          </a:p>
        </p:txBody>
      </p:sp>
      <p:sp>
        <p:nvSpPr>
          <p:cNvPr id="9" name="Espace réservé du numéro de diapositive 8">
            <a:extLst>
              <a:ext uri="{FF2B5EF4-FFF2-40B4-BE49-F238E27FC236}">
                <a16:creationId xmlns:a16="http://schemas.microsoft.com/office/drawing/2014/main" id="{6071C29A-C859-6F04-93BC-3B3B1D531FE0}"/>
              </a:ext>
            </a:extLst>
          </p:cNvPr>
          <p:cNvSpPr>
            <a:spLocks noGrp="1"/>
          </p:cNvSpPr>
          <p:nvPr>
            <p:ph type="sldNum" sz="quarter" idx="12"/>
          </p:nvPr>
        </p:nvSpPr>
        <p:spPr/>
        <p:txBody>
          <a:bodyPr/>
          <a:lstStyle/>
          <a:p>
            <a:fld id="{ECFE8174-AE0A-4F1C-8ECC-25D0760CE4A7}" type="slidenum">
              <a:rPr lang="fr-FR" smtClean="0"/>
              <a:t>‹N°›</a:t>
            </a:fld>
            <a:endParaRPr lang="fr-FR"/>
          </a:p>
        </p:txBody>
      </p:sp>
    </p:spTree>
    <p:extLst>
      <p:ext uri="{BB962C8B-B14F-4D97-AF65-F5344CB8AC3E}">
        <p14:creationId xmlns:p14="http://schemas.microsoft.com/office/powerpoint/2010/main" val="57323433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871AD5D-A19D-C8D9-1494-0B65D647F1E9}"/>
              </a:ext>
            </a:extLst>
          </p:cNvPr>
          <p:cNvSpPr>
            <a:spLocks noGrp="1"/>
          </p:cNvSpPr>
          <p:nvPr>
            <p:ph type="title"/>
          </p:nvPr>
        </p:nvSpPr>
        <p:spPr/>
        <p:txBody>
          <a:bodyPr/>
          <a:lstStyle/>
          <a:p>
            <a:r>
              <a:rPr lang="fr-FR"/>
              <a:t>Modifiez le style du titre</a:t>
            </a:r>
          </a:p>
        </p:txBody>
      </p:sp>
      <p:sp>
        <p:nvSpPr>
          <p:cNvPr id="3" name="Espace réservé de la date 2">
            <a:extLst>
              <a:ext uri="{FF2B5EF4-FFF2-40B4-BE49-F238E27FC236}">
                <a16:creationId xmlns:a16="http://schemas.microsoft.com/office/drawing/2014/main" id="{94D7DDD8-004A-0106-8B2B-55EEE958B610}"/>
              </a:ext>
            </a:extLst>
          </p:cNvPr>
          <p:cNvSpPr>
            <a:spLocks noGrp="1"/>
          </p:cNvSpPr>
          <p:nvPr>
            <p:ph type="dt" sz="half" idx="10"/>
          </p:nvPr>
        </p:nvSpPr>
        <p:spPr/>
        <p:txBody>
          <a:bodyPr/>
          <a:lstStyle/>
          <a:p>
            <a:fld id="{4A583B57-5FA4-42D6-882C-FFC5C02CD71E}" type="datetimeFigureOut">
              <a:rPr lang="fr-FR" smtClean="0"/>
              <a:t>11/06/2024</a:t>
            </a:fld>
            <a:endParaRPr lang="fr-FR"/>
          </a:p>
        </p:txBody>
      </p:sp>
      <p:sp>
        <p:nvSpPr>
          <p:cNvPr id="4" name="Espace réservé du pied de page 3">
            <a:extLst>
              <a:ext uri="{FF2B5EF4-FFF2-40B4-BE49-F238E27FC236}">
                <a16:creationId xmlns:a16="http://schemas.microsoft.com/office/drawing/2014/main" id="{6DE8C59F-E506-89C3-719A-E08A06D23CC9}"/>
              </a:ext>
            </a:extLst>
          </p:cNvPr>
          <p:cNvSpPr>
            <a:spLocks noGrp="1"/>
          </p:cNvSpPr>
          <p:nvPr>
            <p:ph type="ftr" sz="quarter" idx="11"/>
          </p:nvPr>
        </p:nvSpPr>
        <p:spPr/>
        <p:txBody>
          <a:bodyPr/>
          <a:lstStyle/>
          <a:p>
            <a:endParaRPr lang="fr-FR"/>
          </a:p>
        </p:txBody>
      </p:sp>
      <p:sp>
        <p:nvSpPr>
          <p:cNvPr id="5" name="Espace réservé du numéro de diapositive 4">
            <a:extLst>
              <a:ext uri="{FF2B5EF4-FFF2-40B4-BE49-F238E27FC236}">
                <a16:creationId xmlns:a16="http://schemas.microsoft.com/office/drawing/2014/main" id="{346EF858-F9E6-BC04-21DD-222B0E00346B}"/>
              </a:ext>
            </a:extLst>
          </p:cNvPr>
          <p:cNvSpPr>
            <a:spLocks noGrp="1"/>
          </p:cNvSpPr>
          <p:nvPr>
            <p:ph type="sldNum" sz="quarter" idx="12"/>
          </p:nvPr>
        </p:nvSpPr>
        <p:spPr/>
        <p:txBody>
          <a:bodyPr/>
          <a:lstStyle/>
          <a:p>
            <a:fld id="{ECFE8174-AE0A-4F1C-8ECC-25D0760CE4A7}" type="slidenum">
              <a:rPr lang="fr-FR" smtClean="0"/>
              <a:t>‹N°›</a:t>
            </a:fld>
            <a:endParaRPr lang="fr-FR"/>
          </a:p>
        </p:txBody>
      </p:sp>
    </p:spTree>
    <p:extLst>
      <p:ext uri="{BB962C8B-B14F-4D97-AF65-F5344CB8AC3E}">
        <p14:creationId xmlns:p14="http://schemas.microsoft.com/office/powerpoint/2010/main" val="20199314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a:extLst>
              <a:ext uri="{FF2B5EF4-FFF2-40B4-BE49-F238E27FC236}">
                <a16:creationId xmlns:a16="http://schemas.microsoft.com/office/drawing/2014/main" id="{F0E2922A-F687-80DD-D174-96FE526D0594}"/>
              </a:ext>
            </a:extLst>
          </p:cNvPr>
          <p:cNvSpPr>
            <a:spLocks noGrp="1"/>
          </p:cNvSpPr>
          <p:nvPr>
            <p:ph type="dt" sz="half" idx="10"/>
          </p:nvPr>
        </p:nvSpPr>
        <p:spPr/>
        <p:txBody>
          <a:bodyPr/>
          <a:lstStyle/>
          <a:p>
            <a:fld id="{4A583B57-5FA4-42D6-882C-FFC5C02CD71E}" type="datetimeFigureOut">
              <a:rPr lang="fr-FR" smtClean="0"/>
              <a:t>11/06/2024</a:t>
            </a:fld>
            <a:endParaRPr lang="fr-FR"/>
          </a:p>
        </p:txBody>
      </p:sp>
      <p:sp>
        <p:nvSpPr>
          <p:cNvPr id="3" name="Espace réservé du pied de page 2">
            <a:extLst>
              <a:ext uri="{FF2B5EF4-FFF2-40B4-BE49-F238E27FC236}">
                <a16:creationId xmlns:a16="http://schemas.microsoft.com/office/drawing/2014/main" id="{1AACE0CB-6E76-9495-BAC9-E7C3A64C9AFA}"/>
              </a:ext>
            </a:extLst>
          </p:cNvPr>
          <p:cNvSpPr>
            <a:spLocks noGrp="1"/>
          </p:cNvSpPr>
          <p:nvPr>
            <p:ph type="ftr" sz="quarter" idx="11"/>
          </p:nvPr>
        </p:nvSpPr>
        <p:spPr/>
        <p:txBody>
          <a:bodyPr/>
          <a:lstStyle/>
          <a:p>
            <a:endParaRPr lang="fr-FR"/>
          </a:p>
        </p:txBody>
      </p:sp>
      <p:sp>
        <p:nvSpPr>
          <p:cNvPr id="4" name="Espace réservé du numéro de diapositive 3">
            <a:extLst>
              <a:ext uri="{FF2B5EF4-FFF2-40B4-BE49-F238E27FC236}">
                <a16:creationId xmlns:a16="http://schemas.microsoft.com/office/drawing/2014/main" id="{EB72734F-87E4-38B5-53AB-B041AD1E6C90}"/>
              </a:ext>
            </a:extLst>
          </p:cNvPr>
          <p:cNvSpPr>
            <a:spLocks noGrp="1"/>
          </p:cNvSpPr>
          <p:nvPr>
            <p:ph type="sldNum" sz="quarter" idx="12"/>
          </p:nvPr>
        </p:nvSpPr>
        <p:spPr/>
        <p:txBody>
          <a:bodyPr/>
          <a:lstStyle/>
          <a:p>
            <a:fld id="{ECFE8174-AE0A-4F1C-8ECC-25D0760CE4A7}" type="slidenum">
              <a:rPr lang="fr-FR" smtClean="0"/>
              <a:t>‹N°›</a:t>
            </a:fld>
            <a:endParaRPr lang="fr-FR"/>
          </a:p>
        </p:txBody>
      </p:sp>
    </p:spTree>
    <p:extLst>
      <p:ext uri="{BB962C8B-B14F-4D97-AF65-F5344CB8AC3E}">
        <p14:creationId xmlns:p14="http://schemas.microsoft.com/office/powerpoint/2010/main" val="353095914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90635994-6BD8-F931-1B25-A165975102C0}"/>
              </a:ext>
            </a:extLst>
          </p:cNvPr>
          <p:cNvSpPr>
            <a:spLocks noGrp="1"/>
          </p:cNvSpPr>
          <p:nvPr>
            <p:ph type="title"/>
          </p:nvPr>
        </p:nvSpPr>
        <p:spPr>
          <a:xfrm>
            <a:off x="839788" y="457200"/>
            <a:ext cx="3932237" cy="1600200"/>
          </a:xfrm>
        </p:spPr>
        <p:txBody>
          <a:bodyPr anchor="b"/>
          <a:lstStyle>
            <a:lvl1pPr>
              <a:defRPr sz="3200"/>
            </a:lvl1pPr>
          </a:lstStyle>
          <a:p>
            <a:r>
              <a:rPr lang="fr-FR"/>
              <a:t>Modifiez le style du titre</a:t>
            </a:r>
          </a:p>
        </p:txBody>
      </p:sp>
      <p:sp>
        <p:nvSpPr>
          <p:cNvPr id="3" name="Espace réservé du contenu 2">
            <a:extLst>
              <a:ext uri="{FF2B5EF4-FFF2-40B4-BE49-F238E27FC236}">
                <a16:creationId xmlns:a16="http://schemas.microsoft.com/office/drawing/2014/main" id="{47E29D7D-B621-BB08-F5A3-29AAD99C67E2}"/>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a:extLst>
              <a:ext uri="{FF2B5EF4-FFF2-40B4-BE49-F238E27FC236}">
                <a16:creationId xmlns:a16="http://schemas.microsoft.com/office/drawing/2014/main" id="{9585D9D1-1736-E278-DBA1-CC415403A23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Espace réservé de la date 4">
            <a:extLst>
              <a:ext uri="{FF2B5EF4-FFF2-40B4-BE49-F238E27FC236}">
                <a16:creationId xmlns:a16="http://schemas.microsoft.com/office/drawing/2014/main" id="{685A80D8-2189-2DC3-B5EA-18AF7F1A6B85}"/>
              </a:ext>
            </a:extLst>
          </p:cNvPr>
          <p:cNvSpPr>
            <a:spLocks noGrp="1"/>
          </p:cNvSpPr>
          <p:nvPr>
            <p:ph type="dt" sz="half" idx="10"/>
          </p:nvPr>
        </p:nvSpPr>
        <p:spPr/>
        <p:txBody>
          <a:bodyPr/>
          <a:lstStyle/>
          <a:p>
            <a:fld id="{4A583B57-5FA4-42D6-882C-FFC5C02CD71E}" type="datetimeFigureOut">
              <a:rPr lang="fr-FR" smtClean="0"/>
              <a:t>11/06/2024</a:t>
            </a:fld>
            <a:endParaRPr lang="fr-FR"/>
          </a:p>
        </p:txBody>
      </p:sp>
      <p:sp>
        <p:nvSpPr>
          <p:cNvPr id="6" name="Espace réservé du pied de page 5">
            <a:extLst>
              <a:ext uri="{FF2B5EF4-FFF2-40B4-BE49-F238E27FC236}">
                <a16:creationId xmlns:a16="http://schemas.microsoft.com/office/drawing/2014/main" id="{4F24728B-A4A3-C032-2547-CAB8A1CA81ED}"/>
              </a:ext>
            </a:extLst>
          </p:cNvPr>
          <p:cNvSpPr>
            <a:spLocks noGrp="1"/>
          </p:cNvSpPr>
          <p:nvPr>
            <p:ph type="ftr" sz="quarter" idx="11"/>
          </p:nvPr>
        </p:nvSpPr>
        <p:spPr/>
        <p:txBody>
          <a:bodyPr/>
          <a:lstStyle/>
          <a:p>
            <a:endParaRPr lang="fr-FR"/>
          </a:p>
        </p:txBody>
      </p:sp>
      <p:sp>
        <p:nvSpPr>
          <p:cNvPr id="7" name="Espace réservé du numéro de diapositive 6">
            <a:extLst>
              <a:ext uri="{FF2B5EF4-FFF2-40B4-BE49-F238E27FC236}">
                <a16:creationId xmlns:a16="http://schemas.microsoft.com/office/drawing/2014/main" id="{351D9AB8-351E-4852-3B9C-CB6D542738E7}"/>
              </a:ext>
            </a:extLst>
          </p:cNvPr>
          <p:cNvSpPr>
            <a:spLocks noGrp="1"/>
          </p:cNvSpPr>
          <p:nvPr>
            <p:ph type="sldNum" sz="quarter" idx="12"/>
          </p:nvPr>
        </p:nvSpPr>
        <p:spPr/>
        <p:txBody>
          <a:bodyPr/>
          <a:lstStyle/>
          <a:p>
            <a:fld id="{ECFE8174-AE0A-4F1C-8ECC-25D0760CE4A7}" type="slidenum">
              <a:rPr lang="fr-FR" smtClean="0"/>
              <a:t>‹N°›</a:t>
            </a:fld>
            <a:endParaRPr lang="fr-FR"/>
          </a:p>
        </p:txBody>
      </p:sp>
    </p:spTree>
    <p:extLst>
      <p:ext uri="{BB962C8B-B14F-4D97-AF65-F5344CB8AC3E}">
        <p14:creationId xmlns:p14="http://schemas.microsoft.com/office/powerpoint/2010/main" val="75689574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77C43E13-EE8E-3931-2570-50436B1A3CFC}"/>
              </a:ext>
            </a:extLst>
          </p:cNvPr>
          <p:cNvSpPr>
            <a:spLocks noGrp="1"/>
          </p:cNvSpPr>
          <p:nvPr>
            <p:ph type="title"/>
          </p:nvPr>
        </p:nvSpPr>
        <p:spPr>
          <a:xfrm>
            <a:off x="839788" y="457200"/>
            <a:ext cx="3932237" cy="1600200"/>
          </a:xfrm>
        </p:spPr>
        <p:txBody>
          <a:bodyPr anchor="b"/>
          <a:lstStyle>
            <a:lvl1pPr>
              <a:defRPr sz="3200"/>
            </a:lvl1pPr>
          </a:lstStyle>
          <a:p>
            <a:r>
              <a:rPr lang="fr-FR"/>
              <a:t>Modifiez le style du titre</a:t>
            </a:r>
          </a:p>
        </p:txBody>
      </p:sp>
      <p:sp>
        <p:nvSpPr>
          <p:cNvPr id="3" name="Espace réservé pour une image  2">
            <a:extLst>
              <a:ext uri="{FF2B5EF4-FFF2-40B4-BE49-F238E27FC236}">
                <a16:creationId xmlns:a16="http://schemas.microsoft.com/office/drawing/2014/main" id="{55D78B05-66AF-53F3-9274-F0C0619C5161}"/>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a:extLst>
              <a:ext uri="{FF2B5EF4-FFF2-40B4-BE49-F238E27FC236}">
                <a16:creationId xmlns:a16="http://schemas.microsoft.com/office/drawing/2014/main" id="{D19BCE1E-B5C3-0745-B383-8059DF354A0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Espace réservé de la date 4">
            <a:extLst>
              <a:ext uri="{FF2B5EF4-FFF2-40B4-BE49-F238E27FC236}">
                <a16:creationId xmlns:a16="http://schemas.microsoft.com/office/drawing/2014/main" id="{52C2A534-81C9-06A6-F16D-C8BAB6F74E8C}"/>
              </a:ext>
            </a:extLst>
          </p:cNvPr>
          <p:cNvSpPr>
            <a:spLocks noGrp="1"/>
          </p:cNvSpPr>
          <p:nvPr>
            <p:ph type="dt" sz="half" idx="10"/>
          </p:nvPr>
        </p:nvSpPr>
        <p:spPr/>
        <p:txBody>
          <a:bodyPr/>
          <a:lstStyle/>
          <a:p>
            <a:fld id="{4A583B57-5FA4-42D6-882C-FFC5C02CD71E}" type="datetimeFigureOut">
              <a:rPr lang="fr-FR" smtClean="0"/>
              <a:t>11/06/2024</a:t>
            </a:fld>
            <a:endParaRPr lang="fr-FR"/>
          </a:p>
        </p:txBody>
      </p:sp>
      <p:sp>
        <p:nvSpPr>
          <p:cNvPr id="6" name="Espace réservé du pied de page 5">
            <a:extLst>
              <a:ext uri="{FF2B5EF4-FFF2-40B4-BE49-F238E27FC236}">
                <a16:creationId xmlns:a16="http://schemas.microsoft.com/office/drawing/2014/main" id="{1C2990BC-F7BD-9657-0E7E-1B01AFF0FBFE}"/>
              </a:ext>
            </a:extLst>
          </p:cNvPr>
          <p:cNvSpPr>
            <a:spLocks noGrp="1"/>
          </p:cNvSpPr>
          <p:nvPr>
            <p:ph type="ftr" sz="quarter" idx="11"/>
          </p:nvPr>
        </p:nvSpPr>
        <p:spPr/>
        <p:txBody>
          <a:bodyPr/>
          <a:lstStyle/>
          <a:p>
            <a:endParaRPr lang="fr-FR"/>
          </a:p>
        </p:txBody>
      </p:sp>
      <p:sp>
        <p:nvSpPr>
          <p:cNvPr id="7" name="Espace réservé du numéro de diapositive 6">
            <a:extLst>
              <a:ext uri="{FF2B5EF4-FFF2-40B4-BE49-F238E27FC236}">
                <a16:creationId xmlns:a16="http://schemas.microsoft.com/office/drawing/2014/main" id="{52C304F5-47AB-4EAE-9D93-CE871EF4148F}"/>
              </a:ext>
            </a:extLst>
          </p:cNvPr>
          <p:cNvSpPr>
            <a:spLocks noGrp="1"/>
          </p:cNvSpPr>
          <p:nvPr>
            <p:ph type="sldNum" sz="quarter" idx="12"/>
          </p:nvPr>
        </p:nvSpPr>
        <p:spPr/>
        <p:txBody>
          <a:bodyPr/>
          <a:lstStyle/>
          <a:p>
            <a:fld id="{ECFE8174-AE0A-4F1C-8ECC-25D0760CE4A7}" type="slidenum">
              <a:rPr lang="fr-FR" smtClean="0"/>
              <a:t>‹N°›</a:t>
            </a:fld>
            <a:endParaRPr lang="fr-FR"/>
          </a:p>
        </p:txBody>
      </p:sp>
    </p:spTree>
    <p:extLst>
      <p:ext uri="{BB962C8B-B14F-4D97-AF65-F5344CB8AC3E}">
        <p14:creationId xmlns:p14="http://schemas.microsoft.com/office/powerpoint/2010/main" val="413409028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a:extLst>
              <a:ext uri="{FF2B5EF4-FFF2-40B4-BE49-F238E27FC236}">
                <a16:creationId xmlns:a16="http://schemas.microsoft.com/office/drawing/2014/main" id="{6C071378-EA0E-AE61-E622-C65C65887880}"/>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fr-FR"/>
              <a:t>Modifiez le style du titre</a:t>
            </a:r>
          </a:p>
        </p:txBody>
      </p:sp>
      <p:sp>
        <p:nvSpPr>
          <p:cNvPr id="3" name="Espace réservé du texte 2">
            <a:extLst>
              <a:ext uri="{FF2B5EF4-FFF2-40B4-BE49-F238E27FC236}">
                <a16:creationId xmlns:a16="http://schemas.microsoft.com/office/drawing/2014/main" id="{B825B8B6-FC1D-7E8E-77DC-336B1A28892F}"/>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76AA65FE-262E-CE53-6466-CFD557389C52}"/>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4A583B57-5FA4-42D6-882C-FFC5C02CD71E}" type="datetimeFigureOut">
              <a:rPr lang="fr-FR" smtClean="0"/>
              <a:t>11/06/2024</a:t>
            </a:fld>
            <a:endParaRPr lang="fr-FR"/>
          </a:p>
        </p:txBody>
      </p:sp>
      <p:sp>
        <p:nvSpPr>
          <p:cNvPr id="5" name="Espace réservé du pied de page 4">
            <a:extLst>
              <a:ext uri="{FF2B5EF4-FFF2-40B4-BE49-F238E27FC236}">
                <a16:creationId xmlns:a16="http://schemas.microsoft.com/office/drawing/2014/main" id="{AC4B6FAC-099F-33B3-BABD-E02A953D4D7F}"/>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fr-FR"/>
          </a:p>
        </p:txBody>
      </p:sp>
      <p:sp>
        <p:nvSpPr>
          <p:cNvPr id="6" name="Espace réservé du numéro de diapositive 5">
            <a:extLst>
              <a:ext uri="{FF2B5EF4-FFF2-40B4-BE49-F238E27FC236}">
                <a16:creationId xmlns:a16="http://schemas.microsoft.com/office/drawing/2014/main" id="{C60015F5-C982-C809-4F1D-EA2F26EB16B9}"/>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ECFE8174-AE0A-4F1C-8ECC-25D0760CE4A7}" type="slidenum">
              <a:rPr lang="fr-FR" smtClean="0"/>
              <a:t>‹N°›</a:t>
            </a:fld>
            <a:endParaRPr lang="fr-FR"/>
          </a:p>
        </p:txBody>
      </p:sp>
    </p:spTree>
    <p:extLst>
      <p:ext uri="{BB962C8B-B14F-4D97-AF65-F5344CB8AC3E}">
        <p14:creationId xmlns:p14="http://schemas.microsoft.com/office/powerpoint/2010/main" val="242172554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12.xml"/><Relationship Id="rId5" Type="http://schemas.openxmlformats.org/officeDocument/2006/relationships/image" Target="../media/image4.png"/><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214"/>
        <p:cNvGrpSpPr/>
        <p:nvPr/>
      </p:nvGrpSpPr>
      <p:grpSpPr>
        <a:xfrm>
          <a:off x="0" y="0"/>
          <a:ext cx="0" cy="0"/>
          <a:chOff x="0" y="0"/>
          <a:chExt cx="0" cy="0"/>
        </a:xfrm>
      </p:grpSpPr>
      <p:sp>
        <p:nvSpPr>
          <p:cNvPr id="215" name="Google Shape;215;p35"/>
          <p:cNvSpPr txBox="1"/>
          <p:nvPr/>
        </p:nvSpPr>
        <p:spPr>
          <a:xfrm>
            <a:off x="115951" y="1355787"/>
            <a:ext cx="5254500" cy="4644318"/>
          </a:xfrm>
          <a:prstGeom prst="rect">
            <a:avLst/>
          </a:prstGeom>
          <a:noFill/>
          <a:ln>
            <a:noFill/>
          </a:ln>
        </p:spPr>
        <p:txBody>
          <a:bodyPr spcFirstLastPara="1" wrap="square" lIns="91425" tIns="91425" rIns="91425" bIns="91425" anchor="t" anchorCtr="0">
            <a:spAutoFit/>
          </a:bodyPr>
          <a:lstStyle/>
          <a:p>
            <a:pPr marL="457200" lvl="0" indent="-342900" algn="l" rtl="0">
              <a:lnSpc>
                <a:spcPct val="115000"/>
              </a:lnSpc>
              <a:spcBef>
                <a:spcPts val="0"/>
              </a:spcBef>
              <a:spcAft>
                <a:spcPts val="0"/>
              </a:spcAft>
              <a:buClr>
                <a:srgbClr val="222222"/>
              </a:buClr>
              <a:buSzPts val="1800"/>
              <a:buFont typeface="Nunito"/>
              <a:buChar char="●"/>
            </a:pPr>
            <a:r>
              <a:rPr lang="de-DE" sz="1800" b="1" dirty="0">
                <a:solidFill>
                  <a:srgbClr val="222222"/>
                </a:solidFill>
                <a:highlight>
                  <a:srgbClr val="FFFFFF"/>
                </a:highlight>
                <a:latin typeface="Nunito"/>
                <a:ea typeface="Nunito"/>
                <a:cs typeface="Nunito"/>
                <a:sym typeface="Nunito"/>
              </a:rPr>
              <a:t>Das Bewusstsein muss weiter geschärft werden</a:t>
            </a:r>
            <a:endParaRPr sz="1800" b="1" dirty="0">
              <a:solidFill>
                <a:srgbClr val="222222"/>
              </a:solidFill>
              <a:highlight>
                <a:srgbClr val="FFFFFF"/>
              </a:highlight>
              <a:latin typeface="Nunito"/>
              <a:ea typeface="Nunito"/>
              <a:cs typeface="Nunito"/>
              <a:sym typeface="Nunito"/>
            </a:endParaRPr>
          </a:p>
          <a:p>
            <a:pPr marL="914400" lvl="1" indent="-342900" algn="l" rtl="0">
              <a:lnSpc>
                <a:spcPct val="115000"/>
              </a:lnSpc>
              <a:spcBef>
                <a:spcPts val="0"/>
              </a:spcBef>
              <a:spcAft>
                <a:spcPts val="0"/>
              </a:spcAft>
              <a:buClr>
                <a:srgbClr val="222222"/>
              </a:buClr>
              <a:buSzPts val="1800"/>
              <a:buFont typeface="Nunito Medium"/>
              <a:buChar char="○"/>
            </a:pPr>
            <a:r>
              <a:rPr lang="de-DE" sz="1800" dirty="0">
                <a:solidFill>
                  <a:srgbClr val="222222"/>
                </a:solidFill>
                <a:highlight>
                  <a:srgbClr val="FFFFFF"/>
                </a:highlight>
                <a:latin typeface="Nunito Medium"/>
                <a:ea typeface="Nunito Medium"/>
                <a:cs typeface="Nunito Medium"/>
                <a:sym typeface="Nunito Medium"/>
              </a:rPr>
              <a:t>Soziale Medien werde noch nicht genug genutzt</a:t>
            </a:r>
            <a:endParaRPr sz="1800" dirty="0">
              <a:solidFill>
                <a:srgbClr val="222222"/>
              </a:solidFill>
              <a:highlight>
                <a:srgbClr val="FFFFFF"/>
              </a:highlight>
              <a:latin typeface="Nunito Medium"/>
              <a:ea typeface="Nunito Medium"/>
              <a:cs typeface="Nunito Medium"/>
              <a:sym typeface="Nunito Medium"/>
            </a:endParaRPr>
          </a:p>
          <a:p>
            <a:pPr marL="0" lvl="0" indent="0" algn="l" rtl="0">
              <a:lnSpc>
                <a:spcPct val="115000"/>
              </a:lnSpc>
              <a:spcBef>
                <a:spcPts val="0"/>
              </a:spcBef>
              <a:spcAft>
                <a:spcPts val="0"/>
              </a:spcAft>
              <a:buClr>
                <a:schemeClr val="dk1"/>
              </a:buClr>
              <a:buSzPts val="1100"/>
              <a:buFont typeface="Arial"/>
              <a:buNone/>
            </a:pPr>
            <a:endParaRPr sz="1800" b="1" dirty="0">
              <a:solidFill>
                <a:srgbClr val="222222"/>
              </a:solidFill>
              <a:highlight>
                <a:srgbClr val="FFFFFF"/>
              </a:highlight>
              <a:latin typeface="Nunito"/>
              <a:ea typeface="Nunito"/>
              <a:cs typeface="Nunito"/>
              <a:sym typeface="Nunito"/>
            </a:endParaRPr>
          </a:p>
          <a:p>
            <a:pPr marL="0" lvl="0" indent="0" algn="l" rtl="0">
              <a:lnSpc>
                <a:spcPct val="115000"/>
              </a:lnSpc>
              <a:spcBef>
                <a:spcPts val="0"/>
              </a:spcBef>
              <a:spcAft>
                <a:spcPts val="0"/>
              </a:spcAft>
              <a:buClr>
                <a:schemeClr val="dk1"/>
              </a:buClr>
              <a:buSzPts val="1100"/>
              <a:buFont typeface="Arial"/>
              <a:buNone/>
            </a:pPr>
            <a:endParaRPr sz="1800" b="1" dirty="0">
              <a:solidFill>
                <a:srgbClr val="222222"/>
              </a:solidFill>
              <a:highlight>
                <a:srgbClr val="FFFFFF"/>
              </a:highlight>
              <a:latin typeface="Nunito"/>
              <a:ea typeface="Nunito"/>
              <a:cs typeface="Nunito"/>
              <a:sym typeface="Nunito"/>
            </a:endParaRPr>
          </a:p>
          <a:p>
            <a:pPr marL="457200" lvl="0" indent="-342900" algn="l" rtl="0">
              <a:lnSpc>
                <a:spcPct val="115000"/>
              </a:lnSpc>
              <a:spcBef>
                <a:spcPts val="0"/>
              </a:spcBef>
              <a:spcAft>
                <a:spcPts val="0"/>
              </a:spcAft>
              <a:buClr>
                <a:srgbClr val="222222"/>
              </a:buClr>
              <a:buSzPts val="1800"/>
              <a:buFont typeface="Nunito"/>
              <a:buChar char="●"/>
            </a:pPr>
            <a:r>
              <a:rPr lang="de-DE" sz="1800" b="1" dirty="0">
                <a:solidFill>
                  <a:srgbClr val="222222"/>
                </a:solidFill>
                <a:highlight>
                  <a:srgbClr val="FFFFFF"/>
                </a:highlight>
                <a:latin typeface="Nunito"/>
                <a:ea typeface="Nunito"/>
                <a:cs typeface="Nunito"/>
                <a:sym typeface="Nunito"/>
              </a:rPr>
              <a:t>Sonnenschutz wird nicht als cool eingestuft</a:t>
            </a:r>
            <a:endParaRPr sz="1800" b="1" dirty="0">
              <a:solidFill>
                <a:srgbClr val="222222"/>
              </a:solidFill>
              <a:highlight>
                <a:srgbClr val="FFFFFF"/>
              </a:highlight>
              <a:latin typeface="Nunito"/>
              <a:ea typeface="Nunito"/>
              <a:cs typeface="Nunito"/>
              <a:sym typeface="Nunito"/>
            </a:endParaRPr>
          </a:p>
          <a:p>
            <a:pPr marL="914400" lvl="1" indent="-342900" algn="l" rtl="0">
              <a:lnSpc>
                <a:spcPct val="115000"/>
              </a:lnSpc>
              <a:spcBef>
                <a:spcPts val="0"/>
              </a:spcBef>
              <a:spcAft>
                <a:spcPts val="0"/>
              </a:spcAft>
              <a:buClr>
                <a:srgbClr val="222222"/>
              </a:buClr>
              <a:buSzPts val="1800"/>
              <a:buFont typeface="Nunito Medium"/>
              <a:buChar char="○"/>
            </a:pPr>
            <a:r>
              <a:rPr lang="de-DE" sz="1800" dirty="0">
                <a:solidFill>
                  <a:srgbClr val="222222"/>
                </a:solidFill>
                <a:highlight>
                  <a:srgbClr val="FFFFFF"/>
                </a:highlight>
                <a:latin typeface="Nunito Medium"/>
                <a:ea typeface="Nunito Medium"/>
                <a:cs typeface="Nunito Medium"/>
                <a:sym typeface="Nunito Medium"/>
              </a:rPr>
              <a:t>Mehr ein Image von COOL schaffen</a:t>
            </a:r>
          </a:p>
          <a:p>
            <a:pPr marL="914400" lvl="1" indent="-342900" algn="l" rtl="0">
              <a:lnSpc>
                <a:spcPct val="115000"/>
              </a:lnSpc>
              <a:spcBef>
                <a:spcPts val="0"/>
              </a:spcBef>
              <a:spcAft>
                <a:spcPts val="0"/>
              </a:spcAft>
              <a:buClr>
                <a:srgbClr val="222222"/>
              </a:buClr>
              <a:buSzPts val="1800"/>
              <a:buFont typeface="Nunito Medium"/>
              <a:buChar char="○"/>
            </a:pPr>
            <a:r>
              <a:rPr lang="de-DE" sz="1800" dirty="0">
                <a:solidFill>
                  <a:srgbClr val="222222"/>
                </a:solidFill>
                <a:highlight>
                  <a:srgbClr val="FFFFFF"/>
                </a:highlight>
                <a:latin typeface="Nunito Medium"/>
                <a:ea typeface="Nunito Medium"/>
                <a:cs typeface="Nunito Medium"/>
                <a:sym typeface="Nunito Medium"/>
              </a:rPr>
              <a:t>Junges Design, typenbezogen</a:t>
            </a:r>
          </a:p>
          <a:p>
            <a:pPr marL="914400" lvl="1" indent="-342900" algn="l" rtl="0">
              <a:lnSpc>
                <a:spcPct val="115000"/>
              </a:lnSpc>
              <a:spcBef>
                <a:spcPts val="0"/>
              </a:spcBef>
              <a:spcAft>
                <a:spcPts val="0"/>
              </a:spcAft>
              <a:buClr>
                <a:srgbClr val="222222"/>
              </a:buClr>
              <a:buSzPts val="1800"/>
              <a:buFont typeface="Nunito Medium"/>
              <a:buChar char="○"/>
            </a:pPr>
            <a:r>
              <a:rPr lang="de-DE" sz="1800" dirty="0">
                <a:solidFill>
                  <a:srgbClr val="222222"/>
                </a:solidFill>
                <a:highlight>
                  <a:srgbClr val="FFFFFF"/>
                </a:highlight>
                <a:latin typeface="Nunito Medium"/>
                <a:ea typeface="Nunito Medium"/>
                <a:cs typeface="Nunito Medium"/>
                <a:sym typeface="Nunito Medium"/>
              </a:rPr>
              <a:t>Podcast zum Thema mit Personen, die auch Anziehungskraft haben (vgl. zu Sportgrößen um Brand zu promoten)</a:t>
            </a:r>
            <a:endParaRPr sz="1800" dirty="0">
              <a:solidFill>
                <a:srgbClr val="222222"/>
              </a:solidFill>
              <a:highlight>
                <a:srgbClr val="FFFFFF"/>
              </a:highlight>
              <a:latin typeface="Nunito Medium"/>
              <a:ea typeface="Nunito Medium"/>
              <a:cs typeface="Nunito Medium"/>
              <a:sym typeface="Nunito Medium"/>
            </a:endParaRPr>
          </a:p>
          <a:p>
            <a:pPr marL="0" lvl="0" indent="0" algn="l" rtl="0">
              <a:lnSpc>
                <a:spcPct val="115000"/>
              </a:lnSpc>
              <a:spcBef>
                <a:spcPts val="0"/>
              </a:spcBef>
              <a:spcAft>
                <a:spcPts val="0"/>
              </a:spcAft>
              <a:buNone/>
            </a:pPr>
            <a:endParaRPr sz="1800" b="1" dirty="0">
              <a:solidFill>
                <a:srgbClr val="222222"/>
              </a:solidFill>
              <a:highlight>
                <a:srgbClr val="FFFFFF"/>
              </a:highlight>
              <a:latin typeface="Nunito"/>
              <a:ea typeface="Nunito"/>
              <a:cs typeface="Nunito"/>
              <a:sym typeface="Nunito"/>
            </a:endParaRPr>
          </a:p>
        </p:txBody>
      </p:sp>
      <p:sp>
        <p:nvSpPr>
          <p:cNvPr id="216" name="Google Shape;216;p35"/>
          <p:cNvSpPr/>
          <p:nvPr/>
        </p:nvSpPr>
        <p:spPr>
          <a:xfrm>
            <a:off x="-2" y="0"/>
            <a:ext cx="12192000" cy="637500"/>
          </a:xfrm>
          <a:prstGeom prst="rect">
            <a:avLst/>
          </a:prstGeom>
          <a:solidFill>
            <a:srgbClr val="C00000"/>
          </a:solidFill>
          <a:ln>
            <a:noFill/>
          </a:ln>
        </p:spPr>
        <p:txBody>
          <a:bodyPr spcFirstLastPara="1" wrap="square" lIns="0" tIns="0" rIns="0" bIns="0" anchor="ctr" anchorCtr="0">
            <a:noAutofit/>
          </a:bodyPr>
          <a:lstStyle/>
          <a:p>
            <a:pPr marL="0" marR="149011" lvl="0" indent="178644" algn="l" rtl="0">
              <a:lnSpc>
                <a:spcPct val="90000"/>
              </a:lnSpc>
              <a:spcBef>
                <a:spcPts val="0"/>
              </a:spcBef>
              <a:spcAft>
                <a:spcPts val="0"/>
              </a:spcAft>
              <a:buClr>
                <a:srgbClr val="FFFFFF"/>
              </a:buClr>
              <a:buSzPts val="2500"/>
              <a:buFont typeface="Roboto Slab"/>
              <a:buNone/>
            </a:pPr>
            <a:r>
              <a:rPr lang="de-DE" sz="2500" b="1" dirty="0" err="1">
                <a:solidFill>
                  <a:srgbClr val="FFFFFF"/>
                </a:solidFill>
                <a:latin typeface="Permanent Marker"/>
                <a:ea typeface="Permanent Marker"/>
                <a:cs typeface="Permanent Marker"/>
                <a:sym typeface="Permanent Marker"/>
              </a:rPr>
              <a:t>Insights</a:t>
            </a:r>
            <a:r>
              <a:rPr lang="de-DE" sz="2500" b="1" dirty="0">
                <a:solidFill>
                  <a:srgbClr val="FFFFFF"/>
                </a:solidFill>
                <a:latin typeface="Permanent Marker"/>
                <a:ea typeface="Permanent Marker"/>
                <a:cs typeface="Permanent Marker"/>
                <a:sym typeface="Permanent Marker"/>
              </a:rPr>
              <a:t> Studierende - Beziehung zur Versicherungsvorsorge </a:t>
            </a:r>
            <a:endParaRPr sz="1300" b="1" i="0" u="none" strike="noStrike" cap="none" dirty="0">
              <a:solidFill>
                <a:srgbClr val="FFFFFF"/>
              </a:solidFill>
              <a:latin typeface="Permanent Marker"/>
              <a:ea typeface="Permanent Marker"/>
              <a:cs typeface="Permanent Marker"/>
              <a:sym typeface="Permanent Marker"/>
            </a:endParaRPr>
          </a:p>
        </p:txBody>
      </p:sp>
      <p:sp>
        <p:nvSpPr>
          <p:cNvPr id="217" name="Google Shape;217;p35"/>
          <p:cNvSpPr txBox="1">
            <a:spLocks noGrp="1"/>
          </p:cNvSpPr>
          <p:nvPr>
            <p:ph type="sldNum" idx="12"/>
          </p:nvPr>
        </p:nvSpPr>
        <p:spPr>
          <a:xfrm>
            <a:off x="11409045" y="6485534"/>
            <a:ext cx="731700" cy="525000"/>
          </a:xfrm>
          <a:prstGeom prst="rect">
            <a:avLst/>
          </a:prstGeom>
        </p:spPr>
        <p:txBody>
          <a:bodyPr spcFirstLastPara="1" wrap="square" lIns="121900" tIns="121900" rIns="121900" bIns="121900" anchor="t" anchorCtr="0">
            <a:normAutofit/>
          </a:bodyPr>
          <a:lstStyle/>
          <a:p>
            <a:pPr marL="0" lvl="0" indent="0" algn="r" rtl="0">
              <a:spcBef>
                <a:spcPts val="0"/>
              </a:spcBef>
              <a:spcAft>
                <a:spcPts val="0"/>
              </a:spcAft>
              <a:buNone/>
            </a:pPr>
            <a:fld id="{00000000-1234-1234-1234-123412341234}" type="slidenum">
              <a:rPr lang="fr-FR"/>
              <a:t>1</a:t>
            </a:fld>
            <a:endParaRPr/>
          </a:p>
        </p:txBody>
      </p:sp>
      <p:sp>
        <p:nvSpPr>
          <p:cNvPr id="3" name="ZoneTexte 2">
            <a:extLst>
              <a:ext uri="{FF2B5EF4-FFF2-40B4-BE49-F238E27FC236}">
                <a16:creationId xmlns:a16="http://schemas.microsoft.com/office/drawing/2014/main" id="{6FC159FD-622A-24E8-1BAF-5F4DC262871C}"/>
              </a:ext>
            </a:extLst>
          </p:cNvPr>
          <p:cNvSpPr txBox="1"/>
          <p:nvPr/>
        </p:nvSpPr>
        <p:spPr>
          <a:xfrm>
            <a:off x="446690" y="790880"/>
            <a:ext cx="2296511" cy="477054"/>
          </a:xfrm>
          <a:prstGeom prst="rect">
            <a:avLst/>
          </a:prstGeom>
          <a:noFill/>
        </p:spPr>
        <p:txBody>
          <a:bodyPr wrap="square">
            <a:spAutoFit/>
          </a:bodyPr>
          <a:lstStyle/>
          <a:p>
            <a:r>
              <a:rPr lang="fr-FR" sz="2500" b="1" dirty="0" err="1">
                <a:solidFill>
                  <a:schemeClr val="accent1"/>
                </a:solidFill>
                <a:latin typeface="Permanent Marker"/>
              </a:rPr>
              <a:t>Gruppe</a:t>
            </a:r>
            <a:r>
              <a:rPr lang="fr-FR" sz="2500" b="1" dirty="0">
                <a:solidFill>
                  <a:schemeClr val="accent1"/>
                </a:solidFill>
                <a:latin typeface="Permanent Marker"/>
              </a:rPr>
              <a:t> 1</a:t>
            </a:r>
          </a:p>
        </p:txBody>
      </p:sp>
      <p:sp>
        <p:nvSpPr>
          <p:cNvPr id="4" name="Google Shape;225;p36">
            <a:extLst>
              <a:ext uri="{FF2B5EF4-FFF2-40B4-BE49-F238E27FC236}">
                <a16:creationId xmlns:a16="http://schemas.microsoft.com/office/drawing/2014/main" id="{A0A5B96F-4E1A-21FD-B745-E1CB8F6CF46B}"/>
              </a:ext>
            </a:extLst>
          </p:cNvPr>
          <p:cNvSpPr txBox="1"/>
          <p:nvPr/>
        </p:nvSpPr>
        <p:spPr>
          <a:xfrm>
            <a:off x="6095998" y="1267934"/>
            <a:ext cx="5738650" cy="3051574"/>
          </a:xfrm>
          <a:prstGeom prst="rect">
            <a:avLst/>
          </a:prstGeom>
          <a:noFill/>
          <a:ln>
            <a:noFill/>
          </a:ln>
        </p:spPr>
        <p:txBody>
          <a:bodyPr spcFirstLastPara="1" wrap="square" lIns="91425" tIns="91425" rIns="91425" bIns="91425" anchor="t" anchorCtr="0">
            <a:spAutoFit/>
          </a:bodyPr>
          <a:lstStyle/>
          <a:p>
            <a:pPr marL="457200" lvl="0" indent="-342900" algn="l" rtl="0">
              <a:lnSpc>
                <a:spcPct val="115000"/>
              </a:lnSpc>
              <a:spcBef>
                <a:spcPts val="0"/>
              </a:spcBef>
              <a:spcAft>
                <a:spcPts val="0"/>
              </a:spcAft>
              <a:buClr>
                <a:srgbClr val="222222"/>
              </a:buClr>
              <a:buSzPts val="1800"/>
              <a:buChar char="●"/>
            </a:pPr>
            <a:r>
              <a:rPr lang="de-DE" sz="1800" dirty="0">
                <a:solidFill>
                  <a:srgbClr val="222222"/>
                </a:solidFill>
                <a:highlight>
                  <a:srgbClr val="FFFFFF"/>
                </a:highlight>
                <a:latin typeface="Nunito Medium"/>
                <a:ea typeface="Nunito Medium"/>
                <a:cs typeface="Nunito Medium"/>
                <a:sym typeface="Nunito Medium"/>
              </a:rPr>
              <a:t>Sonnenschutz muss als </a:t>
            </a:r>
            <a:r>
              <a:rPr lang="de-DE" sz="1800" b="1" dirty="0">
                <a:solidFill>
                  <a:srgbClr val="222222"/>
                </a:solidFill>
                <a:highlight>
                  <a:srgbClr val="FFFFFF"/>
                </a:highlight>
                <a:latin typeface="Nunito Medium"/>
                <a:ea typeface="Nunito Medium"/>
                <a:cs typeface="Nunito Medium"/>
                <a:sym typeface="Nunito Medium"/>
              </a:rPr>
              <a:t>Lifestyle</a:t>
            </a:r>
            <a:r>
              <a:rPr lang="de-DE" sz="1800" dirty="0">
                <a:solidFill>
                  <a:srgbClr val="222222"/>
                </a:solidFill>
                <a:highlight>
                  <a:srgbClr val="FFFFFF"/>
                </a:highlight>
                <a:latin typeface="Nunito Medium"/>
                <a:ea typeface="Nunito Medium"/>
                <a:cs typeface="Nunito Medium"/>
                <a:sym typeface="Nunito Medium"/>
              </a:rPr>
              <a:t> etabliert werden</a:t>
            </a:r>
          </a:p>
          <a:p>
            <a:pPr marL="457200" lvl="8" indent="-342900">
              <a:lnSpc>
                <a:spcPct val="115000"/>
              </a:lnSpc>
              <a:buClr>
                <a:srgbClr val="222222"/>
              </a:buClr>
              <a:buSzPts val="1800"/>
              <a:buChar char="●"/>
            </a:pPr>
            <a:r>
              <a:rPr lang="de-DE" sz="1200" dirty="0">
                <a:solidFill>
                  <a:srgbClr val="222222"/>
                </a:solidFill>
                <a:highlight>
                  <a:srgbClr val="FFFFFF"/>
                </a:highlight>
                <a:latin typeface="Nunito Medium"/>
                <a:ea typeface="Nunito Medium"/>
                <a:cs typeface="Nunito Medium"/>
                <a:sym typeface="Nunito Medium"/>
              </a:rPr>
              <a:t>Lifestyle bezogene Produktlinie z. B. im Umfeld von Yoga</a:t>
            </a:r>
          </a:p>
          <a:p>
            <a:pPr marL="457200" lvl="8" indent="-342900">
              <a:lnSpc>
                <a:spcPct val="115000"/>
              </a:lnSpc>
              <a:buClr>
                <a:srgbClr val="222222"/>
              </a:buClr>
              <a:buSzPts val="1800"/>
              <a:buChar char="●"/>
            </a:pPr>
            <a:r>
              <a:rPr lang="de-DE" sz="1200" dirty="0">
                <a:solidFill>
                  <a:srgbClr val="222222"/>
                </a:solidFill>
                <a:highlight>
                  <a:srgbClr val="FFFFFF"/>
                </a:highlight>
                <a:latin typeface="Nunito Medium"/>
                <a:ea typeface="Nunito Medium"/>
                <a:cs typeface="Nunito Medium"/>
                <a:sym typeface="Nunito Medium"/>
              </a:rPr>
              <a:t>Kooperation mit Fashion Brands</a:t>
            </a:r>
          </a:p>
          <a:p>
            <a:pPr marL="457200" lvl="8" indent="-342900">
              <a:lnSpc>
                <a:spcPct val="115000"/>
              </a:lnSpc>
              <a:buClr>
                <a:srgbClr val="222222"/>
              </a:buClr>
              <a:buSzPts val="1800"/>
              <a:buChar char="●"/>
            </a:pPr>
            <a:r>
              <a:rPr lang="de-DE" sz="1200" dirty="0">
                <a:solidFill>
                  <a:srgbClr val="222222"/>
                </a:solidFill>
                <a:highlight>
                  <a:srgbClr val="FFFFFF"/>
                </a:highlight>
                <a:latin typeface="Nunito Medium"/>
                <a:ea typeface="Nunito Medium"/>
                <a:cs typeface="Nunito Medium"/>
                <a:sym typeface="Nunito Medium"/>
              </a:rPr>
              <a:t>Werbung an geselligen Orten, wie z. B. Festivals</a:t>
            </a:r>
          </a:p>
          <a:p>
            <a:pPr marL="114300" lvl="8">
              <a:lnSpc>
                <a:spcPct val="115000"/>
              </a:lnSpc>
              <a:buClr>
                <a:srgbClr val="222222"/>
              </a:buClr>
              <a:buSzPts val="1800"/>
            </a:pPr>
            <a:endParaRPr sz="1200" dirty="0">
              <a:solidFill>
                <a:srgbClr val="222222"/>
              </a:solidFill>
              <a:highlight>
                <a:srgbClr val="FFFFFF"/>
              </a:highlight>
              <a:latin typeface="Nunito Medium"/>
              <a:ea typeface="Nunito Medium"/>
              <a:cs typeface="Nunito Medium"/>
              <a:sym typeface="Nunito Medium"/>
            </a:endParaRPr>
          </a:p>
          <a:p>
            <a:pPr marL="457200" lvl="0" indent="0" algn="l" rtl="0">
              <a:lnSpc>
                <a:spcPct val="115000"/>
              </a:lnSpc>
              <a:spcBef>
                <a:spcPts val="0"/>
              </a:spcBef>
              <a:spcAft>
                <a:spcPts val="0"/>
              </a:spcAft>
              <a:buNone/>
            </a:pPr>
            <a:endParaRPr sz="1800" dirty="0">
              <a:solidFill>
                <a:srgbClr val="222222"/>
              </a:solidFill>
              <a:highlight>
                <a:srgbClr val="FFFFFF"/>
              </a:highlight>
              <a:latin typeface="Nunito Medium"/>
              <a:ea typeface="Nunito Medium"/>
              <a:cs typeface="Nunito Medium"/>
              <a:sym typeface="Nunito Medium"/>
            </a:endParaRPr>
          </a:p>
          <a:p>
            <a:pPr marL="457200" lvl="0" indent="-342900" algn="l" rtl="0">
              <a:lnSpc>
                <a:spcPct val="115000"/>
              </a:lnSpc>
              <a:spcBef>
                <a:spcPts val="0"/>
              </a:spcBef>
              <a:spcAft>
                <a:spcPts val="0"/>
              </a:spcAft>
              <a:buClr>
                <a:srgbClr val="222222"/>
              </a:buClr>
              <a:buSzPts val="1800"/>
              <a:buChar char="●"/>
            </a:pPr>
            <a:r>
              <a:rPr lang="de-DE" sz="1800" dirty="0">
                <a:solidFill>
                  <a:srgbClr val="222222"/>
                </a:solidFill>
                <a:highlight>
                  <a:srgbClr val="FFFFFF"/>
                </a:highlight>
                <a:latin typeface="Nunito Medium"/>
                <a:ea typeface="Nunito Medium"/>
                <a:cs typeface="Nunito Medium"/>
                <a:sym typeface="Nunito Medium"/>
              </a:rPr>
              <a:t>Sonnenschutz muss Teil der Arbeitsvorschriften am Bau werden, z. B. lange Kleidung</a:t>
            </a:r>
          </a:p>
          <a:p>
            <a:pPr marL="457200" lvl="0" indent="-342900" algn="l" rtl="0">
              <a:lnSpc>
                <a:spcPct val="115000"/>
              </a:lnSpc>
              <a:spcBef>
                <a:spcPts val="0"/>
              </a:spcBef>
              <a:spcAft>
                <a:spcPts val="0"/>
              </a:spcAft>
              <a:buClr>
                <a:srgbClr val="222222"/>
              </a:buClr>
              <a:buSzPts val="1800"/>
              <a:buChar char="●"/>
            </a:pPr>
            <a:r>
              <a:rPr lang="de-DE" sz="1200" dirty="0">
                <a:solidFill>
                  <a:srgbClr val="222222"/>
                </a:solidFill>
                <a:highlight>
                  <a:srgbClr val="FFFFFF"/>
                </a:highlight>
                <a:latin typeface="Nunito Medium"/>
                <a:ea typeface="Nunito Medium"/>
                <a:cs typeface="Nunito Medium"/>
                <a:sym typeface="Nunito Medium"/>
              </a:rPr>
              <a:t>Kampagne mit Influencern oder Sportlern </a:t>
            </a:r>
          </a:p>
          <a:p>
            <a:pPr marL="457200" lvl="0" indent="-342900" algn="l" rtl="0">
              <a:lnSpc>
                <a:spcPct val="115000"/>
              </a:lnSpc>
              <a:spcBef>
                <a:spcPts val="0"/>
              </a:spcBef>
              <a:spcAft>
                <a:spcPts val="0"/>
              </a:spcAft>
              <a:buClr>
                <a:srgbClr val="222222"/>
              </a:buClr>
              <a:buSzPts val="1800"/>
              <a:buChar char="●"/>
            </a:pPr>
            <a:r>
              <a:rPr lang="de-DE" sz="1200" dirty="0">
                <a:solidFill>
                  <a:srgbClr val="222222"/>
                </a:solidFill>
                <a:highlight>
                  <a:srgbClr val="FFFFFF"/>
                </a:highlight>
                <a:latin typeface="Nunito Medium"/>
                <a:ea typeface="Nunito Medium"/>
                <a:cs typeface="Nunito Medium"/>
                <a:sym typeface="Nunito Medium"/>
              </a:rPr>
              <a:t>Einen Kasten Bier zusammen mit Sonnencreme</a:t>
            </a:r>
            <a:endParaRPr sz="1200" dirty="0">
              <a:solidFill>
                <a:srgbClr val="222222"/>
              </a:solidFill>
              <a:highlight>
                <a:srgbClr val="FFFFFF"/>
              </a:highlight>
              <a:latin typeface="Nunito Medium"/>
              <a:ea typeface="Nunito Medium"/>
              <a:cs typeface="Nunito Medium"/>
              <a:sym typeface="Nunito Medium"/>
            </a:endParaRPr>
          </a:p>
          <a:p>
            <a:pPr marL="457200" lvl="0" indent="0" algn="l" rtl="0">
              <a:lnSpc>
                <a:spcPct val="115000"/>
              </a:lnSpc>
              <a:spcBef>
                <a:spcPts val="0"/>
              </a:spcBef>
              <a:spcAft>
                <a:spcPts val="0"/>
              </a:spcAft>
              <a:buNone/>
            </a:pPr>
            <a:endParaRPr sz="1800" dirty="0">
              <a:solidFill>
                <a:srgbClr val="222222"/>
              </a:solidFill>
              <a:highlight>
                <a:srgbClr val="FFFFFF"/>
              </a:highlight>
              <a:latin typeface="Nunito Medium"/>
              <a:ea typeface="Nunito Medium"/>
              <a:cs typeface="Nunito Medium"/>
              <a:sym typeface="Nunito Medium"/>
            </a:endParaRPr>
          </a:p>
        </p:txBody>
      </p:sp>
      <p:pic>
        <p:nvPicPr>
          <p:cNvPr id="5" name="Picture 3">
            <a:extLst>
              <a:ext uri="{FF2B5EF4-FFF2-40B4-BE49-F238E27FC236}">
                <a16:creationId xmlns:a16="http://schemas.microsoft.com/office/drawing/2014/main" id="{A6B950E9-554F-72AD-0451-6BCDCDEE8D4E}"/>
              </a:ext>
            </a:extLst>
          </p:cNvPr>
          <p:cNvPicPr>
            <a:picLocks noChangeAspect="1"/>
          </p:cNvPicPr>
          <p:nvPr/>
        </p:nvPicPr>
        <p:blipFill>
          <a:blip r:embed="rId3"/>
          <a:stretch>
            <a:fillRect/>
          </a:stretch>
        </p:blipFill>
        <p:spPr>
          <a:xfrm>
            <a:off x="6095998" y="4702336"/>
            <a:ext cx="5858693" cy="1400370"/>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246"/>
        <p:cNvGrpSpPr/>
        <p:nvPr/>
      </p:nvGrpSpPr>
      <p:grpSpPr>
        <a:xfrm>
          <a:off x="0" y="0"/>
          <a:ext cx="0" cy="0"/>
          <a:chOff x="0" y="0"/>
          <a:chExt cx="0" cy="0"/>
        </a:xfrm>
      </p:grpSpPr>
      <p:sp>
        <p:nvSpPr>
          <p:cNvPr id="247" name="Google Shape;247;p38"/>
          <p:cNvSpPr/>
          <p:nvPr/>
        </p:nvSpPr>
        <p:spPr>
          <a:xfrm>
            <a:off x="-2" y="0"/>
            <a:ext cx="12192000" cy="637500"/>
          </a:xfrm>
          <a:prstGeom prst="rect">
            <a:avLst/>
          </a:prstGeom>
          <a:solidFill>
            <a:srgbClr val="C00000"/>
          </a:solidFill>
          <a:ln>
            <a:noFill/>
          </a:ln>
        </p:spPr>
        <p:txBody>
          <a:bodyPr spcFirstLastPara="1" wrap="square" lIns="0" tIns="0" rIns="0" bIns="0" anchor="ctr" anchorCtr="0">
            <a:noAutofit/>
          </a:bodyPr>
          <a:lstStyle/>
          <a:p>
            <a:pPr marL="0" marR="149011" lvl="0" indent="178644" algn="l" rtl="0">
              <a:lnSpc>
                <a:spcPct val="90000"/>
              </a:lnSpc>
              <a:spcBef>
                <a:spcPts val="0"/>
              </a:spcBef>
              <a:spcAft>
                <a:spcPts val="0"/>
              </a:spcAft>
              <a:buClr>
                <a:srgbClr val="FFFFFF"/>
              </a:buClr>
              <a:buSzPts val="2500"/>
              <a:buFont typeface="Roboto Slab"/>
              <a:buNone/>
            </a:pPr>
            <a:r>
              <a:rPr lang="fr-FR" sz="2500" b="1" i="0" u="none" strike="noStrike" cap="none" dirty="0" err="1">
                <a:solidFill>
                  <a:srgbClr val="FFFFFF"/>
                </a:solidFill>
                <a:latin typeface="Permanent Marker"/>
                <a:ea typeface="Permanent Marker"/>
                <a:cs typeface="Permanent Marker"/>
                <a:sym typeface="Permanent Marker"/>
              </a:rPr>
              <a:t>Konzept</a:t>
            </a:r>
            <a:r>
              <a:rPr lang="fr-FR" sz="2500" b="1" dirty="0">
                <a:solidFill>
                  <a:srgbClr val="FFFFFF"/>
                </a:solidFill>
                <a:latin typeface="Permanent Marker"/>
                <a:ea typeface="Permanent Marker"/>
                <a:cs typeface="Permanent Marker"/>
                <a:sym typeface="Permanent Marker"/>
              </a:rPr>
              <a:t>: </a:t>
            </a:r>
            <a:r>
              <a:rPr lang="fr-FR" sz="2500" b="1" dirty="0" err="1">
                <a:solidFill>
                  <a:srgbClr val="FFFFFF"/>
                </a:solidFill>
                <a:latin typeface="Permanent Marker"/>
                <a:ea typeface="Permanent Marker"/>
                <a:cs typeface="Permanent Marker"/>
                <a:sym typeface="Permanent Marker"/>
              </a:rPr>
              <a:t>LifeStyle</a:t>
            </a:r>
            <a:endParaRPr sz="1300" b="1" i="0" u="none" strike="noStrike" cap="none" dirty="0">
              <a:solidFill>
                <a:srgbClr val="FFFFFF"/>
              </a:solidFill>
              <a:latin typeface="Permanent Marker"/>
              <a:ea typeface="Permanent Marker"/>
              <a:cs typeface="Permanent Marker"/>
              <a:sym typeface="Permanent Marker"/>
            </a:endParaRPr>
          </a:p>
        </p:txBody>
      </p:sp>
      <p:sp>
        <p:nvSpPr>
          <p:cNvPr id="248" name="Google Shape;248;p38"/>
          <p:cNvSpPr txBox="1">
            <a:spLocks noGrp="1"/>
          </p:cNvSpPr>
          <p:nvPr>
            <p:ph type="sldNum" idx="12"/>
          </p:nvPr>
        </p:nvSpPr>
        <p:spPr>
          <a:xfrm>
            <a:off x="11409045" y="6485534"/>
            <a:ext cx="731700" cy="525000"/>
          </a:xfrm>
          <a:prstGeom prst="rect">
            <a:avLst/>
          </a:prstGeom>
        </p:spPr>
        <p:txBody>
          <a:bodyPr spcFirstLastPara="1" wrap="square" lIns="121900" tIns="121900" rIns="121900" bIns="121900" anchor="t" anchorCtr="0">
            <a:normAutofit/>
          </a:bodyPr>
          <a:lstStyle/>
          <a:p>
            <a:pPr marL="0" lvl="0" indent="0" algn="r" rtl="0">
              <a:spcBef>
                <a:spcPts val="0"/>
              </a:spcBef>
              <a:spcAft>
                <a:spcPts val="0"/>
              </a:spcAft>
              <a:buNone/>
            </a:pPr>
            <a:fld id="{00000000-1234-1234-1234-123412341234}" type="slidenum">
              <a:rPr lang="fr-FR"/>
              <a:t>2</a:t>
            </a:fld>
            <a:endParaRPr/>
          </a:p>
        </p:txBody>
      </p:sp>
      <p:sp>
        <p:nvSpPr>
          <p:cNvPr id="3" name="TextBox 2">
            <a:extLst>
              <a:ext uri="{FF2B5EF4-FFF2-40B4-BE49-F238E27FC236}">
                <a16:creationId xmlns:a16="http://schemas.microsoft.com/office/drawing/2014/main" id="{2A59BCD5-F2B5-B68D-9348-23CFDC97C90A}"/>
              </a:ext>
            </a:extLst>
          </p:cNvPr>
          <p:cNvSpPr txBox="1"/>
          <p:nvPr/>
        </p:nvSpPr>
        <p:spPr>
          <a:xfrm>
            <a:off x="201386" y="770770"/>
            <a:ext cx="6106884" cy="1600438"/>
          </a:xfrm>
          <a:prstGeom prst="rect">
            <a:avLst/>
          </a:prstGeom>
          <a:noFill/>
        </p:spPr>
        <p:txBody>
          <a:bodyPr wrap="square">
            <a:spAutoFit/>
          </a:bodyPr>
          <a:lstStyle/>
          <a:p>
            <a:pPr>
              <a:buFont typeface="Arial" panose="020B0604020202020204" pitchFamily="34" charset="0"/>
              <a:buChar char="•"/>
            </a:pPr>
            <a:r>
              <a:rPr lang="de-DE" b="1" dirty="0"/>
              <a:t>medizinisch</a:t>
            </a:r>
            <a:endParaRPr lang="de-DE" dirty="0"/>
          </a:p>
          <a:p>
            <a:pPr>
              <a:buFont typeface="Arial" panose="020B0604020202020204" pitchFamily="34" charset="0"/>
              <a:buChar char="•"/>
            </a:pPr>
            <a:r>
              <a:rPr lang="de-DE" b="1" dirty="0"/>
              <a:t>nicht praktikabel zum Auftragen</a:t>
            </a:r>
            <a:endParaRPr lang="de-DE" dirty="0"/>
          </a:p>
          <a:p>
            <a:pPr>
              <a:buFont typeface="Arial" panose="020B0604020202020204" pitchFamily="34" charset="0"/>
              <a:buChar char="•"/>
            </a:pPr>
            <a:r>
              <a:rPr lang="de-DE" b="1" dirty="0"/>
              <a:t>es ist NICHT COOL</a:t>
            </a:r>
            <a:endParaRPr lang="de-DE" dirty="0"/>
          </a:p>
          <a:p>
            <a:r>
              <a:rPr lang="de-DE" b="1" dirty="0"/>
              <a:t>Sonnencreme ist nicht praktikabel, es schmiert, klebt und hinterlässt Flecken auf der Kleidung. Es fettet und macht die Haut unrein. Sonnencreme ist uncool, es cremen sich nur Familien, alte Menschen ein. </a:t>
            </a:r>
            <a:endParaRPr lang="de-DE" dirty="0"/>
          </a:p>
        </p:txBody>
      </p:sp>
      <p:sp>
        <p:nvSpPr>
          <p:cNvPr id="8" name="TextBox 7">
            <a:extLst>
              <a:ext uri="{FF2B5EF4-FFF2-40B4-BE49-F238E27FC236}">
                <a16:creationId xmlns:a16="http://schemas.microsoft.com/office/drawing/2014/main" id="{E0125CC5-6211-459B-A317-F1847ED85949}"/>
              </a:ext>
            </a:extLst>
          </p:cNvPr>
          <p:cNvSpPr txBox="1"/>
          <p:nvPr/>
        </p:nvSpPr>
        <p:spPr>
          <a:xfrm>
            <a:off x="177620" y="3604335"/>
            <a:ext cx="6106884" cy="738664"/>
          </a:xfrm>
          <a:prstGeom prst="rect">
            <a:avLst/>
          </a:prstGeom>
          <a:noFill/>
        </p:spPr>
        <p:txBody>
          <a:bodyPr wrap="square">
            <a:spAutoFit/>
          </a:bodyPr>
          <a:lstStyle/>
          <a:p>
            <a:r>
              <a:rPr lang="de-DE" b="1" dirty="0"/>
              <a:t>Kosmetika und Hautpflege sorgen für glatte Haut und verhindern eine frühzeitige Hautalterung. Diese ist immer mehr typenbezogen und auf individuelle Bedürfnisse zugeschnitten.</a:t>
            </a:r>
            <a:endParaRPr lang="en-US" b="1" dirty="0"/>
          </a:p>
        </p:txBody>
      </p:sp>
      <p:sp>
        <p:nvSpPr>
          <p:cNvPr id="10" name="Arrow: Down 9">
            <a:extLst>
              <a:ext uri="{FF2B5EF4-FFF2-40B4-BE49-F238E27FC236}">
                <a16:creationId xmlns:a16="http://schemas.microsoft.com/office/drawing/2014/main" id="{C06C8AF9-CFE1-6E2B-009C-1CA7F91B9FB9}"/>
              </a:ext>
            </a:extLst>
          </p:cNvPr>
          <p:cNvSpPr/>
          <p:nvPr/>
        </p:nvSpPr>
        <p:spPr>
          <a:xfrm>
            <a:off x="2688771" y="2788872"/>
            <a:ext cx="566057" cy="775939"/>
          </a:xfrm>
          <a:prstGeom prst="down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4" name="Picture 13">
            <a:extLst>
              <a:ext uri="{FF2B5EF4-FFF2-40B4-BE49-F238E27FC236}">
                <a16:creationId xmlns:a16="http://schemas.microsoft.com/office/drawing/2014/main" id="{367322B3-E2D4-6E6D-F25E-D1A6B4FB8986}"/>
              </a:ext>
            </a:extLst>
          </p:cNvPr>
          <p:cNvPicPr>
            <a:picLocks noChangeAspect="1"/>
          </p:cNvPicPr>
          <p:nvPr/>
        </p:nvPicPr>
        <p:blipFill>
          <a:blip r:embed="rId3"/>
          <a:stretch>
            <a:fillRect/>
          </a:stretch>
        </p:blipFill>
        <p:spPr>
          <a:xfrm>
            <a:off x="201386" y="4964948"/>
            <a:ext cx="4753638" cy="1438476"/>
          </a:xfrm>
          <a:prstGeom prst="rect">
            <a:avLst/>
          </a:prstGeom>
        </p:spPr>
      </p:pic>
      <p:pic>
        <p:nvPicPr>
          <p:cNvPr id="18" name="Picture 17">
            <a:extLst>
              <a:ext uri="{FF2B5EF4-FFF2-40B4-BE49-F238E27FC236}">
                <a16:creationId xmlns:a16="http://schemas.microsoft.com/office/drawing/2014/main" id="{ED96240F-E7AC-CEEA-567C-02A364B24417}"/>
              </a:ext>
            </a:extLst>
          </p:cNvPr>
          <p:cNvPicPr>
            <a:picLocks noChangeAspect="1"/>
          </p:cNvPicPr>
          <p:nvPr/>
        </p:nvPicPr>
        <p:blipFill>
          <a:blip r:embed="rId4"/>
          <a:stretch>
            <a:fillRect/>
          </a:stretch>
        </p:blipFill>
        <p:spPr>
          <a:xfrm>
            <a:off x="7841848" y="734666"/>
            <a:ext cx="4172532" cy="3419952"/>
          </a:xfrm>
          <a:prstGeom prst="rect">
            <a:avLst/>
          </a:prstGeom>
        </p:spPr>
      </p:pic>
      <p:pic>
        <p:nvPicPr>
          <p:cNvPr id="20" name="Picture 19">
            <a:extLst>
              <a:ext uri="{FF2B5EF4-FFF2-40B4-BE49-F238E27FC236}">
                <a16:creationId xmlns:a16="http://schemas.microsoft.com/office/drawing/2014/main" id="{D2BA1874-3C4E-7BD7-2D02-72DE91CEC733}"/>
              </a:ext>
            </a:extLst>
          </p:cNvPr>
          <p:cNvPicPr>
            <a:picLocks noChangeAspect="1"/>
          </p:cNvPicPr>
          <p:nvPr/>
        </p:nvPicPr>
        <p:blipFill>
          <a:blip r:embed="rId5"/>
          <a:stretch>
            <a:fillRect/>
          </a:stretch>
        </p:blipFill>
        <p:spPr>
          <a:xfrm>
            <a:off x="5627727" y="4287888"/>
            <a:ext cx="2887943" cy="2531842"/>
          </a:xfrm>
          <a:prstGeom prst="rect">
            <a:avLst/>
          </a:prstGeom>
        </p:spPr>
      </p:pic>
    </p:spTree>
    <p:extLst>
      <p:ext uri="{BB962C8B-B14F-4D97-AF65-F5344CB8AC3E}">
        <p14:creationId xmlns:p14="http://schemas.microsoft.com/office/powerpoint/2010/main" val="1025875882"/>
      </p:ext>
    </p:extLst>
  </p:cSld>
  <p:clrMapOvr>
    <a:masterClrMapping/>
  </p:clrMapOvr>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TaxCatchAll xmlns="a912e449-108f-4d3c-add9-2e430b4918ee" xsi:nil="true"/>
    <lcf76f155ced4ddcb4097134ff3c332f xmlns="8e5131c4-f3cd-4bc5-a524-78bf3ba65460">
      <Terms xmlns="http://schemas.microsoft.com/office/infopath/2007/PartnerControls"/>
    </lcf76f155ced4ddcb4097134ff3c332f>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23BCA5CC21A60F469D4E103B5443A1F9" ma:contentTypeVersion="15" ma:contentTypeDescription="Create a new document." ma:contentTypeScope="" ma:versionID="28f07d22868aa5bcf407d34e564fbeec">
  <xsd:schema xmlns:xsd="http://www.w3.org/2001/XMLSchema" xmlns:xs="http://www.w3.org/2001/XMLSchema" xmlns:p="http://schemas.microsoft.com/office/2006/metadata/properties" xmlns:ns2="8e5131c4-f3cd-4bc5-a524-78bf3ba65460" xmlns:ns3="a912e449-108f-4d3c-add9-2e430b4918ee" targetNamespace="http://schemas.microsoft.com/office/2006/metadata/properties" ma:root="true" ma:fieldsID="5a87946da4372e626b74cc1180700056" ns2:_="" ns3:_="">
    <xsd:import namespace="8e5131c4-f3cd-4bc5-a524-78bf3ba65460"/>
    <xsd:import namespace="a912e449-108f-4d3c-add9-2e430b4918ee"/>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DateTaken" minOccurs="0"/>
                <xsd:element ref="ns2:MediaServiceObjectDetectorVersions" minOccurs="0"/>
                <xsd:element ref="ns2:MediaServiceGenerationTime" minOccurs="0"/>
                <xsd:element ref="ns2:MediaServiceEventHashCode" minOccurs="0"/>
                <xsd:element ref="ns2:MediaLengthInSeconds" minOccurs="0"/>
                <xsd:element ref="ns2:MediaServiceLocation" minOccurs="0"/>
                <xsd:element ref="ns2:lcf76f155ced4ddcb4097134ff3c332f" minOccurs="0"/>
                <xsd:element ref="ns3:TaxCatchAll" minOccurs="0"/>
                <xsd:element ref="ns2:MediaServiceOCR" minOccurs="0"/>
                <xsd:element ref="ns3:SharedWithUsers" minOccurs="0"/>
                <xsd:element ref="ns3: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e5131c4-f3cd-4bc5-a524-78bf3ba65460"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DateTaken" ma:index="11" nillable="true" ma:displayName="MediaServiceDateTaken" ma:hidden="true" ma:indexed="true" ma:internalName="MediaServiceDateTaken" ma:readOnly="true">
      <xsd:simpleType>
        <xsd:restriction base="dms:Text"/>
      </xsd:simpleType>
    </xsd:element>
    <xsd:element name="MediaServiceObjectDetectorVersions" ma:index="12" nillable="true" ma:displayName="MediaServiceObjectDetectorVersions" ma:hidden="true" ma:indexed="true" ma:internalName="MediaServiceObjectDetectorVersions"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LengthInSeconds" ma:index="15" nillable="true" ma:displayName="MediaLengthInSeconds" ma:hidden="true" ma:internalName="MediaLengthInSeconds" ma:readOnly="true">
      <xsd:simpleType>
        <xsd:restriction base="dms:Unknown"/>
      </xsd:simpleType>
    </xsd:element>
    <xsd:element name="MediaServiceLocation" ma:index="16" nillable="true" ma:displayName="Location" ma:indexed="true" ma:internalName="MediaServiceLocation" ma:readOnly="true">
      <xsd:simpleType>
        <xsd:restriction base="dms:Text"/>
      </xsd:simpleType>
    </xsd:element>
    <xsd:element name="lcf76f155ced4ddcb4097134ff3c332f" ma:index="18" nillable="true" ma:taxonomy="true" ma:internalName="lcf76f155ced4ddcb4097134ff3c332f" ma:taxonomyFieldName="MediaServiceImageTags" ma:displayName="Image Tags" ma:readOnly="false" ma:fieldId="{5cf76f15-5ced-4ddc-b409-7134ff3c332f}" ma:taxonomyMulti="true" ma:sspId="f66d3a2c-c757-4cdc-87f4-b3c266ce19d8" ma:termSetId="09814cd3-568e-fe90-9814-8d621ff8fb84" ma:anchorId="fba54fb3-c3e1-fe81-a776-ca4b69148c4d" ma:open="true" ma:isKeyword="false">
      <xsd:complexType>
        <xsd:sequence>
          <xsd:element ref="pc:Terms" minOccurs="0" maxOccurs="1"/>
        </xsd:sequence>
      </xsd:complexType>
    </xsd:element>
    <xsd:element name="MediaServiceOCR" ma:index="20" nillable="true" ma:displayName="Extracted Text" ma:internalName="MediaServiceOCR"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a912e449-108f-4d3c-add9-2e430b4918ee" elementFormDefault="qualified">
    <xsd:import namespace="http://schemas.microsoft.com/office/2006/documentManagement/types"/>
    <xsd:import namespace="http://schemas.microsoft.com/office/infopath/2007/PartnerControls"/>
    <xsd:element name="TaxCatchAll" ma:index="19" nillable="true" ma:displayName="Taxonomy Catch All Column" ma:hidden="true" ma:list="{983e735d-dcfa-467c-a0d2-ef8c588a6e2c}" ma:internalName="TaxCatchAll" ma:showField="CatchAllData" ma:web="a912e449-108f-4d3c-add9-2e430b4918ee">
      <xsd:complexType>
        <xsd:complexContent>
          <xsd:extension base="dms:MultiChoiceLookup">
            <xsd:sequence>
              <xsd:element name="Value" type="dms:Lookup" maxOccurs="unbounded" minOccurs="0" nillable="true"/>
            </xsd:sequence>
          </xsd:extension>
        </xsd:complexContent>
      </xsd:complexType>
    </xsd:element>
    <xsd:element name="SharedWithUsers" ma:index="21"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2"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E6AB145C-80F6-4C3D-9817-3E236B586018}">
  <ds:schemaRefs>
    <ds:schemaRef ds:uri="http://schemas.microsoft.com/office/2006/metadata/properties"/>
    <ds:schemaRef ds:uri="http://schemas.microsoft.com/office/infopath/2007/PartnerControls"/>
    <ds:schemaRef ds:uri="a912e449-108f-4d3c-add9-2e430b4918ee"/>
    <ds:schemaRef ds:uri="8e5131c4-f3cd-4bc5-a524-78bf3ba65460"/>
  </ds:schemaRefs>
</ds:datastoreItem>
</file>

<file path=customXml/itemProps2.xml><?xml version="1.0" encoding="utf-8"?>
<ds:datastoreItem xmlns:ds="http://schemas.openxmlformats.org/officeDocument/2006/customXml" ds:itemID="{378B6EDA-1E22-4754-833C-3482964CADB5}">
  <ds:schemaRefs>
    <ds:schemaRef ds:uri="http://schemas.microsoft.com/sharepoint/v3/contenttype/forms"/>
  </ds:schemaRefs>
</ds:datastoreItem>
</file>

<file path=customXml/itemProps3.xml><?xml version="1.0" encoding="utf-8"?>
<ds:datastoreItem xmlns:ds="http://schemas.openxmlformats.org/officeDocument/2006/customXml" ds:itemID="{6CEC1C36-C886-4CAD-9F4B-13DDB6A4CC3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8e5131c4-f3cd-4bc5-a524-78bf3ba65460"/>
    <ds:schemaRef ds:uri="a912e449-108f-4d3c-add9-2e430b4918ee"/>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7</TotalTime>
  <Words>191</Words>
  <Application>Microsoft Office PowerPoint</Application>
  <PresentationFormat>Grand écran</PresentationFormat>
  <Paragraphs>27</Paragraphs>
  <Slides>2</Slides>
  <Notes>2</Notes>
  <HiddenSlides>0</HiddenSlides>
  <MMClips>0</MMClips>
  <ScaleCrop>false</ScaleCrop>
  <HeadingPairs>
    <vt:vector size="6" baseType="variant">
      <vt:variant>
        <vt:lpstr>Polices utilisées</vt:lpstr>
      </vt:variant>
      <vt:variant>
        <vt:i4>7</vt:i4>
      </vt:variant>
      <vt:variant>
        <vt:lpstr>Thème</vt:lpstr>
      </vt:variant>
      <vt:variant>
        <vt:i4>1</vt:i4>
      </vt:variant>
      <vt:variant>
        <vt:lpstr>Titres des diapositives</vt:lpstr>
      </vt:variant>
      <vt:variant>
        <vt:i4>2</vt:i4>
      </vt:variant>
    </vt:vector>
  </HeadingPairs>
  <TitlesOfParts>
    <vt:vector size="10" baseType="lpstr">
      <vt:lpstr>Aptos</vt:lpstr>
      <vt:lpstr>Aptos Display</vt:lpstr>
      <vt:lpstr>Arial</vt:lpstr>
      <vt:lpstr>Nunito</vt:lpstr>
      <vt:lpstr>Nunito Medium</vt:lpstr>
      <vt:lpstr>Permanent Marker</vt:lpstr>
      <vt:lpstr>Roboto Slab</vt:lpstr>
      <vt:lpstr>Thème Office</vt:lpstr>
      <vt:lpstr>Présentation PowerPoint</vt:lpstr>
      <vt:lpstr>Présentation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MALVY Marie Charlotte</dc:creator>
  <cp:lastModifiedBy>MALVY Marie Charlotte</cp:lastModifiedBy>
  <cp:revision>1</cp:revision>
  <dcterms:created xsi:type="dcterms:W3CDTF">2024-06-11T07:46:39Z</dcterms:created>
  <dcterms:modified xsi:type="dcterms:W3CDTF">2024-06-11T07:57:30Z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0x01010023BCA5CC21A60F469D4E103B5443A1F9</vt:lpwstr>
  </property>
  <property fmtid="{D5CDD505-2E9C-101B-9397-08002B2CF9AE}" pid="3" name="MediaServiceImageTags">
    <vt:lpwstr/>
  </property>
</Properties>
</file>